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4"/>
  </p:notesMasterIdLst>
  <p:handoutMasterIdLst>
    <p:handoutMasterId r:id="rId15"/>
  </p:handoutMasterIdLst>
  <p:sldIdLst>
    <p:sldId id="256" r:id="rId2"/>
    <p:sldId id="311" r:id="rId3"/>
    <p:sldId id="296" r:id="rId4"/>
    <p:sldId id="297" r:id="rId5"/>
    <p:sldId id="298" r:id="rId6"/>
    <p:sldId id="304" r:id="rId7"/>
    <p:sldId id="312" r:id="rId8"/>
    <p:sldId id="299" r:id="rId9"/>
    <p:sldId id="300" r:id="rId10"/>
    <p:sldId id="295" r:id="rId11"/>
    <p:sldId id="313" r:id="rId12"/>
    <p:sldId id="290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50"/>
    <p:restoredTop sz="94707"/>
  </p:normalViewPr>
  <p:slideViewPr>
    <p:cSldViewPr>
      <p:cViewPr varScale="1">
        <p:scale>
          <a:sx n="57" d="100"/>
          <a:sy n="57" d="100"/>
        </p:scale>
        <p:origin x="-14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24F603-B773-4680-8CE1-8D69ABD55420}" type="datetimeFigureOut">
              <a:rPr lang="en-US" smtClean="0"/>
              <a:pPr/>
              <a:t>7/11/2019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DE66FB-921F-42B2-8F0C-9E8A3400118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95614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5B3D85-F518-3741-96C2-4FE05C5A224B}" type="datetimeFigureOut">
              <a:rPr lang="en-US" smtClean="0"/>
              <a:pPr/>
              <a:t>7/11/2019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9EBE40-EF9B-E942-851A-2588C8DF79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80423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1600" dirty="0">
                <a:latin typeface="+mn-lt"/>
              </a:rPr>
              <a:t>Women only hold 27% of top management jobs in media organizations </a:t>
            </a:r>
          </a:p>
          <a:p>
            <a:pPr marL="0" indent="0">
              <a:buNone/>
            </a:pPr>
            <a:r>
              <a:rPr lang="en-US" sz="1600" dirty="0">
                <a:latin typeface="+mn-lt"/>
              </a:rPr>
              <a:t>Filmmakers: 79% men, and only 21% are women </a:t>
            </a:r>
          </a:p>
          <a:p>
            <a:pPr marL="0" indent="0">
              <a:buNone/>
            </a:pPr>
            <a:r>
              <a:rPr lang="en-US" sz="1600" dirty="0">
                <a:latin typeface="+mn-lt"/>
              </a:rPr>
              <a:t>Only 31% of speaking roles are held by women</a:t>
            </a:r>
          </a:p>
          <a:p>
            <a:pPr marL="0" indent="0">
              <a:buNone/>
            </a:pPr>
            <a:r>
              <a:rPr lang="en-US" sz="1600" dirty="0">
                <a:latin typeface="+mn-lt"/>
              </a:rPr>
              <a:t>Women mostly produce so-called “soft news”, while men dominate in politics, conflicts, business, technology, sports, etc. </a:t>
            </a:r>
          </a:p>
          <a:p>
            <a:pPr marL="0" indent="0">
              <a:buNone/>
            </a:pPr>
            <a:r>
              <a:rPr lang="en-US" sz="1600" dirty="0">
                <a:latin typeface="+mn-lt"/>
              </a:rPr>
              <a:t>Sexual harassment in the newsrooms 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This over-determines the way women are portrayed in the media 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394977-153F-1B41-828C-410EF6CEB61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126858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1600" dirty="0">
                <a:latin typeface="+mn-lt"/>
              </a:rPr>
              <a:t>(A good check is to ask yourself if you would include the same information about a man)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sz="1600" dirty="0">
              <a:latin typeface="+mn-lt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1600" dirty="0">
                <a:latin typeface="+mn-lt"/>
              </a:rPr>
              <a:t>It is important to know who you want your story to target and to make sure that a gender balance is respected in the choice of “experts” or witnesses. Strengthen gender-balanced stories by preparing contact lists of women who are willing to speak and who are accessible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sz="1600" dirty="0">
              <a:latin typeface="+mn-lt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1600" dirty="0">
                <a:latin typeface="+mn-lt"/>
              </a:rPr>
              <a:t>Strengthen gender-balanced stories by preparing contact lists of women who are willing to speak and who are accessible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sz="1600" dirty="0">
              <a:latin typeface="+mn-lt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sz="1600" dirty="0">
              <a:latin typeface="+mn-lt"/>
            </a:endParaRP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394977-153F-1B41-828C-410EF6CEB61C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956093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609600"/>
            <a:ext cx="7772400" cy="1165225"/>
          </a:xfrm>
        </p:spPr>
        <p:txBody>
          <a:bodyPr>
            <a:noAutofit/>
          </a:bodyPr>
          <a:lstStyle/>
          <a:p>
            <a:r>
              <a:rPr lang="en-US" sz="6000" b="1" dirty="0" smtClean="0">
                <a:solidFill>
                  <a:schemeClr val="bg1"/>
                </a:solidFill>
                <a:latin typeface="Preeti" pitchFamily="2" charset="0"/>
              </a:rPr>
              <a:t>n}</a:t>
            </a:r>
            <a:r>
              <a:rPr lang="en-US" sz="6000" b="1" dirty="0" err="1" smtClean="0">
                <a:solidFill>
                  <a:schemeClr val="bg1"/>
                </a:solidFill>
                <a:latin typeface="Preeti" pitchFamily="2" charset="0"/>
              </a:rPr>
              <a:t>lËs</a:t>
            </a:r>
            <a:r>
              <a:rPr lang="en-US" sz="6000" b="1" dirty="0" smtClean="0">
                <a:solidFill>
                  <a:schemeClr val="bg1"/>
                </a:solidFill>
                <a:latin typeface="Preeti" pitchFamily="2" charset="0"/>
              </a:rPr>
              <a:t> ;</a:t>
            </a:r>
            <a:r>
              <a:rPr lang="en-US" sz="6000" b="1" dirty="0" err="1" smtClean="0">
                <a:solidFill>
                  <a:schemeClr val="bg1"/>
                </a:solidFill>
                <a:latin typeface="Preeti" pitchFamily="2" charset="0"/>
              </a:rPr>
              <a:t>Dj</a:t>
            </a:r>
            <a:r>
              <a:rPr lang="en-US" sz="6000" b="1" dirty="0" smtClean="0">
                <a:solidFill>
                  <a:schemeClr val="bg1"/>
                </a:solidFill>
                <a:latin typeface="Preeti" pitchFamily="2" charset="0"/>
              </a:rPr>
              <a:t>]</a:t>
            </a:r>
            <a:r>
              <a:rPr lang="en-US" sz="6000" b="1" dirty="0" err="1" smtClean="0">
                <a:solidFill>
                  <a:schemeClr val="bg1"/>
                </a:solidFill>
                <a:latin typeface="Preeti" pitchFamily="2" charset="0"/>
              </a:rPr>
              <a:t>bgzLn</a:t>
            </a:r>
            <a:r>
              <a:rPr lang="en-US" sz="6000" b="1" dirty="0" smtClean="0">
                <a:solidFill>
                  <a:schemeClr val="bg1"/>
                </a:solidFill>
                <a:latin typeface="Preeti" pitchFamily="2" charset="0"/>
              </a:rPr>
              <a:t> </a:t>
            </a:r>
            <a:r>
              <a:rPr lang="en-US" sz="6000" b="1" dirty="0" err="1" smtClean="0">
                <a:solidFill>
                  <a:schemeClr val="bg1"/>
                </a:solidFill>
                <a:latin typeface="Preeti" pitchFamily="2" charset="0"/>
              </a:rPr>
              <a:t>kqsfl</a:t>
            </a:r>
            <a:r>
              <a:rPr lang="en-US" sz="6000" b="1" dirty="0" smtClean="0">
                <a:solidFill>
                  <a:schemeClr val="bg1"/>
                </a:solidFill>
                <a:latin typeface="Preeti" pitchFamily="2" charset="0"/>
              </a:rPr>
              <a:t>/</a:t>
            </a:r>
            <a:r>
              <a:rPr lang="en-US" sz="6000" b="1" dirty="0" err="1" smtClean="0">
                <a:solidFill>
                  <a:schemeClr val="bg1"/>
                </a:solidFill>
                <a:latin typeface="Preeti" pitchFamily="2" charset="0"/>
              </a:rPr>
              <a:t>tf</a:t>
            </a:r>
            <a:r>
              <a:rPr lang="en-US" sz="6000" b="1" dirty="0" smtClean="0">
                <a:solidFill>
                  <a:schemeClr val="bg1"/>
                </a:solidFill>
                <a:latin typeface="Preeti" pitchFamily="2" charset="0"/>
              </a:rPr>
              <a:t> </a:t>
            </a:r>
            <a:r>
              <a:rPr lang="en-US" sz="7200" b="1" dirty="0" smtClean="0">
                <a:solidFill>
                  <a:schemeClr val="bg1"/>
                </a:solidFill>
                <a:latin typeface="Preeti" pitchFamily="2" charset="0"/>
              </a:rPr>
              <a:t> </a:t>
            </a:r>
            <a:endParaRPr lang="en-US" sz="7200" dirty="0">
              <a:solidFill>
                <a:schemeClr val="bg1"/>
              </a:solidFill>
              <a:latin typeface="Preeti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447800"/>
            <a:ext cx="7696200" cy="4724400"/>
          </a:xfrm>
        </p:spPr>
        <p:txBody>
          <a:bodyPr>
            <a:normAutofit/>
          </a:bodyPr>
          <a:lstStyle/>
          <a:p>
            <a:endParaRPr lang="en-US" sz="4000" b="1" dirty="0">
              <a:solidFill>
                <a:schemeClr val="bg1"/>
              </a:solidFill>
              <a:latin typeface="Preeti" pitchFamily="2" charset="0"/>
            </a:endParaRPr>
          </a:p>
          <a:p>
            <a:r>
              <a:rPr lang="en-US" sz="4000" b="1" dirty="0" smtClean="0">
                <a:solidFill>
                  <a:schemeClr val="bg1"/>
                </a:solidFill>
                <a:latin typeface="Preeti" pitchFamily="2" charset="0"/>
              </a:rPr>
              <a:t>k|:</a:t>
            </a:r>
            <a:r>
              <a:rPr lang="en-US" sz="4000" b="1" dirty="0" err="1" smtClean="0">
                <a:solidFill>
                  <a:schemeClr val="bg1"/>
                </a:solidFill>
                <a:latin typeface="Preeti" pitchFamily="2" charset="0"/>
              </a:rPr>
              <a:t>t'tstf</a:t>
            </a:r>
            <a:r>
              <a:rPr lang="en-US" sz="4000" b="1" dirty="0" smtClean="0">
                <a:solidFill>
                  <a:schemeClr val="bg1"/>
                </a:solidFill>
                <a:latin typeface="Preeti" pitchFamily="2" charset="0"/>
              </a:rPr>
              <a:t>{</a:t>
            </a:r>
          </a:p>
          <a:p>
            <a:endParaRPr lang="en-US" sz="4000" b="1" dirty="0" smtClean="0">
              <a:solidFill>
                <a:schemeClr val="tx1"/>
              </a:solidFill>
              <a:latin typeface="Preeti" pitchFamily="2" charset="0"/>
            </a:endParaRPr>
          </a:p>
          <a:p>
            <a:endParaRPr lang="en-US" sz="4000" b="1" dirty="0" smtClean="0">
              <a:solidFill>
                <a:schemeClr val="tx1"/>
              </a:solidFill>
              <a:latin typeface="Preeti" pitchFamily="2" charset="0"/>
            </a:endParaRPr>
          </a:p>
          <a:p>
            <a:r>
              <a:rPr lang="en-US" sz="4000" b="1" dirty="0" err="1" smtClean="0">
                <a:solidFill>
                  <a:schemeClr val="bg1"/>
                </a:solidFill>
                <a:latin typeface="Preeti" pitchFamily="2" charset="0"/>
              </a:rPr>
              <a:t>lgt</a:t>
            </a:r>
            <a:r>
              <a:rPr lang="en-US" sz="4000" b="1" dirty="0" smtClean="0">
                <a:solidFill>
                  <a:schemeClr val="bg1"/>
                </a:solidFill>
                <a:latin typeface="Preeti" pitchFamily="2" charset="0"/>
              </a:rPr>
              <a:t>' kl08t</a:t>
            </a:r>
          </a:p>
          <a:p>
            <a:r>
              <a:rPr lang="en-US" sz="4000" b="1" dirty="0" err="1" smtClean="0">
                <a:solidFill>
                  <a:schemeClr val="bg1"/>
                </a:solidFill>
                <a:latin typeface="Preeti" pitchFamily="2" charset="0"/>
              </a:rPr>
              <a:t>cWoIf</a:t>
            </a:r>
            <a:r>
              <a:rPr lang="en-US" sz="4000" b="1" dirty="0" smtClean="0">
                <a:solidFill>
                  <a:schemeClr val="bg1"/>
                </a:solidFill>
                <a:latin typeface="Preeti" pitchFamily="2" charset="0"/>
              </a:rPr>
              <a:t>, ;~</a:t>
            </a:r>
            <a:r>
              <a:rPr lang="en-US" sz="4000" b="1" dirty="0" err="1" smtClean="0">
                <a:solidFill>
                  <a:schemeClr val="bg1"/>
                </a:solidFill>
                <a:latin typeface="Preeti" pitchFamily="2" charset="0"/>
              </a:rPr>
              <a:t>rfl</a:t>
            </a:r>
            <a:r>
              <a:rPr lang="en-US" sz="4000" b="1" dirty="0" smtClean="0">
                <a:solidFill>
                  <a:schemeClr val="bg1"/>
                </a:solidFill>
                <a:latin typeface="Preeti" pitchFamily="2" charset="0"/>
              </a:rPr>
              <a:t>/</a:t>
            </a:r>
            <a:r>
              <a:rPr lang="en-US" sz="4000" b="1" dirty="0" err="1" smtClean="0">
                <a:solidFill>
                  <a:schemeClr val="bg1"/>
                </a:solidFill>
                <a:latin typeface="Preeti" pitchFamily="2" charset="0"/>
              </a:rPr>
              <a:t>sf</a:t>
            </a:r>
            <a:r>
              <a:rPr lang="en-US" sz="4000" b="1" dirty="0" smtClean="0">
                <a:solidFill>
                  <a:schemeClr val="bg1"/>
                </a:solidFill>
                <a:latin typeface="Preeti" pitchFamily="2" charset="0"/>
              </a:rPr>
              <a:t> ;</a:t>
            </a:r>
            <a:r>
              <a:rPr lang="en-US" sz="4000" b="1" dirty="0" err="1" smtClean="0">
                <a:solidFill>
                  <a:schemeClr val="bg1"/>
                </a:solidFill>
                <a:latin typeface="Preeti" pitchFamily="2" charset="0"/>
              </a:rPr>
              <a:t>d"x</a:t>
            </a:r>
            <a:r>
              <a:rPr lang="en-US" sz="4000" b="1" dirty="0" smtClean="0">
                <a:solidFill>
                  <a:schemeClr val="bg1"/>
                </a:solidFill>
                <a:latin typeface="Preeti" pitchFamily="2" charset="0"/>
              </a:rPr>
              <a:t> g]</a:t>
            </a:r>
            <a:r>
              <a:rPr lang="en-US" sz="4000" b="1" dirty="0" err="1" smtClean="0">
                <a:solidFill>
                  <a:schemeClr val="bg1"/>
                </a:solidFill>
                <a:latin typeface="Preeti" pitchFamily="2" charset="0"/>
              </a:rPr>
              <a:t>kfn</a:t>
            </a:r>
            <a:r>
              <a:rPr lang="en-US" sz="4000" b="1" dirty="0" smtClean="0">
                <a:solidFill>
                  <a:schemeClr val="bg1"/>
                </a:solidFill>
                <a:latin typeface="Preeti" pitchFamily="2" charset="0"/>
              </a:rPr>
              <a:t> </a:t>
            </a:r>
          </a:p>
          <a:p>
            <a:pPr algn="l"/>
            <a:endParaRPr lang="en-US" sz="4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latin typeface="Preeti" pitchFamily="2" charset="0"/>
                <a:ea typeface="Preeti Normal" charset="0"/>
                <a:cs typeface="Preeti Normal" charset="0"/>
              </a:rPr>
              <a:t>l</a:t>
            </a:r>
            <a:r>
              <a:rPr lang="en-US" dirty="0" err="1" smtClean="0">
                <a:latin typeface="Preeti" pitchFamily="2" charset="0"/>
                <a:ea typeface="Preeti Normal" charset="0"/>
                <a:cs typeface="Preeti Normal" charset="0"/>
              </a:rPr>
              <a:t>;Daf</a:t>
            </a:r>
            <a:r>
              <a:rPr lang="en-US" dirty="0" smtClean="0">
                <a:latin typeface="Preeti" pitchFamily="2" charset="0"/>
                <a:ea typeface="Preeti Normal" charset="0"/>
                <a:cs typeface="Preeti Normal" charset="0"/>
              </a:rPr>
              <a:t>]</a:t>
            </a:r>
            <a:r>
              <a:rPr lang="en-US" dirty="0" err="1" smtClean="0">
                <a:latin typeface="Preeti" pitchFamily="2" charset="0"/>
                <a:ea typeface="Preeti Normal" charset="0"/>
                <a:cs typeface="Preeti Normal" charset="0"/>
              </a:rPr>
              <a:t>lns</a:t>
            </a:r>
            <a:r>
              <a:rPr lang="en-US" dirty="0" smtClean="0">
                <a:latin typeface="Preeti" pitchFamily="2" charset="0"/>
                <a:ea typeface="Preeti Normal" charset="0"/>
                <a:cs typeface="Preeti Normal" charset="0"/>
              </a:rPr>
              <a:t> </a:t>
            </a:r>
            <a:r>
              <a:rPr lang="en-US" dirty="0" err="1" smtClean="0">
                <a:latin typeface="Preeti" pitchFamily="2" charset="0"/>
                <a:ea typeface="Preeti Normal" charset="0"/>
                <a:cs typeface="Preeti Normal" charset="0"/>
              </a:rPr>
              <a:t>kmf</a:t>
            </a:r>
            <a:r>
              <a:rPr lang="en-US" dirty="0" smtClean="0">
                <a:latin typeface="Preeti" pitchFamily="2" charset="0"/>
                <a:ea typeface="Preeti Normal" charset="0"/>
                <a:cs typeface="Preeti Normal" charset="0"/>
              </a:rPr>
              <a:t>]6f] </a:t>
            </a:r>
            <a:r>
              <a:rPr lang="en-US" dirty="0" err="1" smtClean="0">
                <a:latin typeface="Preeti" pitchFamily="2" charset="0"/>
                <a:ea typeface="Preeti Normal" charset="0"/>
                <a:cs typeface="Preeti Normal" charset="0"/>
              </a:rPr>
              <a:t>tyf</a:t>
            </a:r>
            <a:r>
              <a:rPr lang="en-US" dirty="0" smtClean="0">
                <a:latin typeface="Preeti" pitchFamily="2" charset="0"/>
                <a:ea typeface="Preeti Normal" charset="0"/>
                <a:cs typeface="Preeti Normal" charset="0"/>
              </a:rPr>
              <a:t> lel8of] </a:t>
            </a:r>
            <a:r>
              <a:rPr lang="en-US" dirty="0" err="1" smtClean="0">
                <a:latin typeface="Preeti" pitchFamily="2" charset="0"/>
                <a:ea typeface="Preeti Normal" charset="0"/>
                <a:cs typeface="Preeti Normal" charset="0"/>
              </a:rPr>
              <a:t>k|of</a:t>
            </a:r>
            <a:r>
              <a:rPr lang="en-US" dirty="0" smtClean="0">
                <a:latin typeface="Preeti" pitchFamily="2" charset="0"/>
                <a:ea typeface="Preeti Normal" charset="0"/>
                <a:cs typeface="Preeti Normal" charset="0"/>
              </a:rPr>
              <a:t>]u</a:t>
            </a:r>
          </a:p>
          <a:p>
            <a:r>
              <a:rPr lang="en-US" dirty="0" smtClean="0">
                <a:latin typeface="Preeti" pitchFamily="2" charset="0"/>
                <a:ea typeface="Preeti Normal" charset="0"/>
                <a:cs typeface="Preeti Normal" charset="0"/>
              </a:rPr>
              <a:t>lx+8]sf] </a:t>
            </a:r>
            <a:r>
              <a:rPr lang="en-US" dirty="0" err="1" smtClean="0">
                <a:latin typeface="Preeti" pitchFamily="2" charset="0"/>
                <a:ea typeface="Preeti Normal" charset="0"/>
                <a:cs typeface="Preeti Normal" charset="0"/>
              </a:rPr>
              <a:t>jf</a:t>
            </a:r>
            <a:r>
              <a:rPr lang="en-US" dirty="0" smtClean="0">
                <a:latin typeface="Preeti" pitchFamily="2" charset="0"/>
                <a:ea typeface="Preeti Normal" charset="0"/>
                <a:cs typeface="Preeti Normal" charset="0"/>
              </a:rPr>
              <a:t> </a:t>
            </a:r>
            <a:r>
              <a:rPr lang="en-US" dirty="0" err="1" smtClean="0">
                <a:latin typeface="Preeti" pitchFamily="2" charset="0"/>
                <a:ea typeface="Preeti Normal" charset="0"/>
                <a:cs typeface="Preeti Normal" charset="0"/>
              </a:rPr>
              <a:t>sfd</a:t>
            </a:r>
            <a:r>
              <a:rPr lang="en-US" dirty="0" smtClean="0">
                <a:latin typeface="Preeti" pitchFamily="2" charset="0"/>
                <a:ea typeface="Preeti Normal" charset="0"/>
                <a:cs typeface="Preeti Normal" charset="0"/>
              </a:rPr>
              <a:t> </a:t>
            </a:r>
            <a:r>
              <a:rPr lang="en-US" dirty="0" err="1" smtClean="0">
                <a:latin typeface="Preeti" pitchFamily="2" charset="0"/>
                <a:ea typeface="Preeti Normal" charset="0"/>
                <a:cs typeface="Preeti Normal" charset="0"/>
              </a:rPr>
              <a:t>ul</a:t>
            </a:r>
            <a:r>
              <a:rPr lang="en-US" dirty="0" smtClean="0">
                <a:latin typeface="Preeti" pitchFamily="2" charset="0"/>
                <a:ea typeface="Preeti Normal" charset="0"/>
                <a:cs typeface="Preeti Normal" charset="0"/>
              </a:rPr>
              <a:t>//</a:t>
            </a:r>
            <a:r>
              <a:rPr lang="en-US" dirty="0" err="1" smtClean="0">
                <a:latin typeface="Preeti" pitchFamily="2" charset="0"/>
                <a:ea typeface="Preeti Normal" charset="0"/>
                <a:cs typeface="Preeti Normal" charset="0"/>
              </a:rPr>
              <a:t>xFbf</a:t>
            </a:r>
            <a:r>
              <a:rPr lang="en-US" dirty="0" smtClean="0">
                <a:latin typeface="Preeti" pitchFamily="2" charset="0"/>
                <a:ea typeface="Preeti Normal" charset="0"/>
                <a:cs typeface="Preeti Normal" charset="0"/>
              </a:rPr>
              <a:t> </a:t>
            </a:r>
            <a:r>
              <a:rPr lang="en-US" dirty="0" err="1" smtClean="0">
                <a:latin typeface="Preeti" pitchFamily="2" charset="0"/>
                <a:ea typeface="Preeti Normal" charset="0"/>
                <a:cs typeface="Preeti Normal" charset="0"/>
              </a:rPr>
              <a:t>Snf</a:t>
            </a:r>
            <a:r>
              <a:rPr lang="en-US" dirty="0" smtClean="0">
                <a:latin typeface="Preeti" pitchFamily="2" charset="0"/>
                <a:ea typeface="Preeti Normal" charset="0"/>
                <a:cs typeface="Preeti Normal" charset="0"/>
              </a:rPr>
              <a:t>]h lel8of]</a:t>
            </a:r>
            <a:r>
              <a:rPr lang="en-US" dirty="0" err="1" smtClean="0">
                <a:latin typeface="Preeti" pitchFamily="2" charset="0"/>
                <a:ea typeface="Preeti Normal" charset="0"/>
                <a:cs typeface="Preeti Normal" charset="0"/>
              </a:rPr>
              <a:t>df</a:t>
            </a:r>
            <a:r>
              <a:rPr lang="en-US" dirty="0" smtClean="0">
                <a:latin typeface="Preeti" pitchFamily="2" charset="0"/>
                <a:ea typeface="Preeti Normal" charset="0"/>
                <a:cs typeface="Preeti Normal" charset="0"/>
              </a:rPr>
              <a:t> </a:t>
            </a:r>
            <a:r>
              <a:rPr lang="en-US" dirty="0" err="1" smtClean="0">
                <a:latin typeface="Preeti" pitchFamily="2" charset="0"/>
                <a:ea typeface="Preeti Normal" charset="0"/>
                <a:cs typeface="Preeti Normal" charset="0"/>
              </a:rPr>
              <a:t>hf</a:t>
            </a:r>
            <a:r>
              <a:rPr lang="en-US" dirty="0" smtClean="0">
                <a:latin typeface="Preeti" pitchFamily="2" charset="0"/>
                <a:ea typeface="Preeti Normal" charset="0"/>
                <a:cs typeface="Preeti Normal" charset="0"/>
              </a:rPr>
              <a:t>]8 </a:t>
            </a:r>
            <a:r>
              <a:rPr lang="en-US" dirty="0" err="1" smtClean="0">
                <a:latin typeface="Preeti" pitchFamily="2" charset="0"/>
                <a:ea typeface="Preeti Normal" charset="0"/>
                <a:cs typeface="Preeti Normal" charset="0"/>
              </a:rPr>
              <a:t>lbg</a:t>
            </a:r>
            <a:r>
              <a:rPr lang="en-US" dirty="0" smtClean="0">
                <a:latin typeface="Preeti" pitchFamily="2" charset="0"/>
                <a:ea typeface="Preeti Normal" charset="0"/>
                <a:cs typeface="Preeti Normal" charset="0"/>
              </a:rPr>
              <a:t>] </a:t>
            </a:r>
          </a:p>
          <a:p>
            <a:r>
              <a:rPr lang="en-US" dirty="0">
                <a:latin typeface="Preeti" pitchFamily="2" charset="0"/>
                <a:ea typeface="Preeti Normal" charset="0"/>
                <a:cs typeface="Preeti Normal" charset="0"/>
              </a:rPr>
              <a:t>l</a:t>
            </a:r>
            <a:r>
              <a:rPr lang="en-US" dirty="0" smtClean="0">
                <a:latin typeface="Preeti" pitchFamily="2" charset="0"/>
                <a:ea typeface="Preeti Normal" charset="0"/>
                <a:cs typeface="Preeti Normal" charset="0"/>
              </a:rPr>
              <a:t>el8of] </a:t>
            </a:r>
            <a:r>
              <a:rPr lang="en-US" dirty="0" err="1" smtClean="0">
                <a:latin typeface="Preeti" pitchFamily="2" charset="0"/>
                <a:ea typeface="Preeti Normal" charset="0"/>
                <a:cs typeface="Preeti Normal" charset="0"/>
              </a:rPr>
              <a:t>cGtjf</a:t>
            </a:r>
            <a:r>
              <a:rPr lang="en-US" dirty="0" smtClean="0">
                <a:latin typeface="Preeti" pitchFamily="2" charset="0"/>
                <a:ea typeface="Preeti Normal" charset="0"/>
                <a:cs typeface="Preeti Normal" charset="0"/>
              </a:rPr>
              <a:t>{</a:t>
            </a:r>
            <a:r>
              <a:rPr lang="en-US" dirty="0" err="1" smtClean="0">
                <a:latin typeface="Preeti" pitchFamily="2" charset="0"/>
                <a:ea typeface="Preeti Normal" charset="0"/>
                <a:cs typeface="Preeti Normal" charset="0"/>
              </a:rPr>
              <a:t>tf</a:t>
            </a:r>
            <a:r>
              <a:rPr lang="en-US" dirty="0" smtClean="0">
                <a:latin typeface="Preeti" pitchFamily="2" charset="0"/>
                <a:ea typeface="Preeti Normal" charset="0"/>
                <a:cs typeface="Preeti Normal" charset="0"/>
              </a:rPr>
              <a:t>{ </a:t>
            </a:r>
            <a:r>
              <a:rPr lang="en-US" dirty="0" err="1" smtClean="0">
                <a:latin typeface="Preeti" pitchFamily="2" charset="0"/>
                <a:ea typeface="Preeti Normal" charset="0"/>
                <a:cs typeface="Preeti Normal" charset="0"/>
              </a:rPr>
              <a:t>cg'xf</a:t>
            </a:r>
            <a:r>
              <a:rPr lang="en-US" dirty="0" smtClean="0">
                <a:latin typeface="Preeti" pitchFamily="2" charset="0"/>
                <a:ea typeface="Preeti Normal" charset="0"/>
                <a:cs typeface="Preeti Normal" charset="0"/>
              </a:rPr>
              <a:t>/ b]</a:t>
            </a:r>
            <a:r>
              <a:rPr lang="en-US" dirty="0" err="1" smtClean="0">
                <a:latin typeface="Preeti" pitchFamily="2" charset="0"/>
                <a:ea typeface="Preeti Normal" charset="0"/>
                <a:cs typeface="Preeti Normal" charset="0"/>
              </a:rPr>
              <a:t>vfP</a:t>
            </a:r>
            <a:r>
              <a:rPr lang="en-US" dirty="0" smtClean="0">
                <a:latin typeface="Preeti" pitchFamily="2" charset="0"/>
                <a:ea typeface="Preeti Normal" charset="0"/>
                <a:cs typeface="Preeti Normal" charset="0"/>
              </a:rPr>
              <a:t>/ </a:t>
            </a:r>
            <a:r>
              <a:rPr lang="en-US" dirty="0" err="1" smtClean="0">
                <a:latin typeface="Preeti" pitchFamily="2" charset="0"/>
                <a:ea typeface="Preeti Normal" charset="0"/>
                <a:cs typeface="Preeti Normal" charset="0"/>
              </a:rPr>
              <a:t>lng</a:t>
            </a:r>
            <a:r>
              <a:rPr lang="en-US" dirty="0" smtClean="0">
                <a:latin typeface="Preeti" pitchFamily="2" charset="0"/>
                <a:ea typeface="Preeti Normal" charset="0"/>
                <a:cs typeface="Preeti Normal" charset="0"/>
              </a:rPr>
              <a:t>} k5{ </a:t>
            </a:r>
            <a:r>
              <a:rPr lang="en-US" dirty="0" err="1" smtClean="0">
                <a:latin typeface="Preeti" pitchFamily="2" charset="0"/>
                <a:ea typeface="Preeti Normal" charset="0"/>
                <a:cs typeface="Preeti Normal" charset="0"/>
              </a:rPr>
              <a:t>eGg</a:t>
            </a:r>
            <a:r>
              <a:rPr lang="en-US" dirty="0" smtClean="0">
                <a:latin typeface="Preeti" pitchFamily="2" charset="0"/>
                <a:ea typeface="Preeti Normal" charset="0"/>
                <a:cs typeface="Preeti Normal" charset="0"/>
              </a:rPr>
              <a:t>] 5}g </a:t>
            </a:r>
          </a:p>
          <a:p>
            <a:r>
              <a:rPr lang="en-US" dirty="0" smtClean="0">
                <a:latin typeface="Preeti" pitchFamily="2" charset="0"/>
                <a:ea typeface="Preeti Normal" charset="0"/>
                <a:cs typeface="Preeti Normal" charset="0"/>
              </a:rPr>
              <a:t>lel8of] b]</a:t>
            </a:r>
            <a:r>
              <a:rPr lang="en-US" dirty="0" err="1" smtClean="0">
                <a:latin typeface="Preeti" pitchFamily="2" charset="0"/>
                <a:ea typeface="Preeti Normal" charset="0"/>
                <a:cs typeface="Preeti Normal" charset="0"/>
              </a:rPr>
              <a:t>vfpFbf</a:t>
            </a:r>
            <a:r>
              <a:rPr lang="en-US" dirty="0" smtClean="0">
                <a:latin typeface="Preeti" pitchFamily="2" charset="0"/>
                <a:ea typeface="Preeti Normal" charset="0"/>
                <a:cs typeface="Preeti Normal" charset="0"/>
              </a:rPr>
              <a:t> s] </a:t>
            </a:r>
            <a:r>
              <a:rPr lang="en-US" dirty="0" err="1" smtClean="0">
                <a:latin typeface="Preeti" pitchFamily="2" charset="0"/>
                <a:ea typeface="Preeti Normal" charset="0"/>
                <a:cs typeface="Preeti Normal" charset="0"/>
              </a:rPr>
              <a:t>Dof</a:t>
            </a:r>
            <a:r>
              <a:rPr lang="en-US" dirty="0" smtClean="0">
                <a:latin typeface="Preeti" pitchFamily="2" charset="0"/>
                <a:ea typeface="Preeti Normal" charset="0"/>
                <a:cs typeface="Preeti Normal" charset="0"/>
              </a:rPr>
              <a:t>;]h </a:t>
            </a:r>
            <a:r>
              <a:rPr lang="en-US" dirty="0" err="1" smtClean="0">
                <a:latin typeface="Preeti" pitchFamily="2" charset="0"/>
                <a:ea typeface="Preeti Normal" charset="0"/>
                <a:cs typeface="Preeti Normal" charset="0"/>
              </a:rPr>
              <a:t>uO</a:t>
            </a:r>
            <a:r>
              <a:rPr lang="en-US" dirty="0" smtClean="0">
                <a:latin typeface="Preeti" pitchFamily="2" charset="0"/>
                <a:ea typeface="Preeti Normal" charset="0"/>
                <a:cs typeface="Preeti Normal" charset="0"/>
              </a:rPr>
              <a:t>/x]sf] 5 </a:t>
            </a:r>
            <a:r>
              <a:rPr lang="en-US" dirty="0" err="1" smtClean="0">
                <a:latin typeface="Preeti" pitchFamily="2" charset="0"/>
                <a:ea typeface="Preeti Normal" charset="0"/>
                <a:cs typeface="Preeti Normal" charset="0"/>
              </a:rPr>
              <a:t>eGg</a:t>
            </a:r>
            <a:r>
              <a:rPr lang="en-US" dirty="0" smtClean="0">
                <a:latin typeface="Preeti" pitchFamily="2" charset="0"/>
                <a:ea typeface="Preeti Normal" charset="0"/>
                <a:cs typeface="Preeti Normal" charset="0"/>
              </a:rPr>
              <a:t>] </a:t>
            </a:r>
            <a:r>
              <a:rPr lang="en-US" dirty="0" err="1" smtClean="0">
                <a:latin typeface="Preeti" pitchFamily="2" charset="0"/>
                <a:ea typeface="Preeti Normal" charset="0"/>
                <a:cs typeface="Preeti Normal" charset="0"/>
              </a:rPr>
              <a:t>Wofg</a:t>
            </a:r>
            <a:r>
              <a:rPr lang="en-US" dirty="0" smtClean="0">
                <a:latin typeface="Preeti" pitchFamily="2" charset="0"/>
                <a:ea typeface="Preeti Normal" charset="0"/>
                <a:cs typeface="Preeti Normal" charset="0"/>
              </a:rPr>
              <a:t> </a:t>
            </a:r>
            <a:r>
              <a:rPr lang="en-US" dirty="0" err="1" smtClean="0">
                <a:latin typeface="Preeti" pitchFamily="2" charset="0"/>
                <a:ea typeface="Preeti Normal" charset="0"/>
                <a:cs typeface="Preeti Normal" charset="0"/>
              </a:rPr>
              <a:t>lbg</a:t>
            </a:r>
            <a:r>
              <a:rPr lang="en-US" dirty="0" smtClean="0">
                <a:latin typeface="Preeti" pitchFamily="2" charset="0"/>
                <a:ea typeface="Preeti Normal" charset="0"/>
                <a:cs typeface="Preeti Normal" charset="0"/>
              </a:rPr>
              <a:t>] </a:t>
            </a:r>
          </a:p>
          <a:p>
            <a:r>
              <a:rPr lang="en-US" dirty="0" smtClean="0">
                <a:latin typeface="Preeti" pitchFamily="2" charset="0"/>
                <a:ea typeface="Preeti Normal" charset="0"/>
                <a:cs typeface="Preeti Normal" charset="0"/>
              </a:rPr>
              <a:t>v/fa </a:t>
            </a:r>
            <a:r>
              <a:rPr lang="en-US" dirty="0" err="1" smtClean="0">
                <a:latin typeface="Preeti" pitchFamily="2" charset="0"/>
                <a:ea typeface="Preeti Normal" charset="0"/>
                <a:cs typeface="Preeti Normal" charset="0"/>
              </a:rPr>
              <a:t>ljifosf</a:t>
            </a:r>
            <a:r>
              <a:rPr lang="en-US" dirty="0" smtClean="0">
                <a:latin typeface="Preeti" pitchFamily="2" charset="0"/>
                <a:ea typeface="Preeti Normal" charset="0"/>
                <a:cs typeface="Preeti Normal" charset="0"/>
              </a:rPr>
              <a:t> </a:t>
            </a:r>
            <a:r>
              <a:rPr lang="en-US" dirty="0" err="1" smtClean="0">
                <a:latin typeface="Preeti" pitchFamily="2" charset="0"/>
                <a:ea typeface="Preeti Normal" charset="0"/>
                <a:cs typeface="Preeti Normal" charset="0"/>
              </a:rPr>
              <a:t>pbfx</a:t>
            </a:r>
            <a:r>
              <a:rPr lang="en-US" dirty="0" smtClean="0">
                <a:latin typeface="Preeti" pitchFamily="2" charset="0"/>
                <a:ea typeface="Preeti Normal" charset="0"/>
                <a:cs typeface="Preeti Normal" charset="0"/>
              </a:rPr>
              <a:t>/0f </a:t>
            </a:r>
            <a:r>
              <a:rPr lang="en-US" dirty="0" err="1" smtClean="0">
                <a:latin typeface="Preeti" pitchFamily="2" charset="0"/>
                <a:ea typeface="Preeti Normal" charset="0"/>
                <a:cs typeface="Preeti Normal" charset="0"/>
              </a:rPr>
              <a:t>lb+bf</a:t>
            </a:r>
            <a:r>
              <a:rPr lang="en-US" dirty="0" smtClean="0">
                <a:latin typeface="Preeti" pitchFamily="2" charset="0"/>
                <a:ea typeface="Preeti Normal" charset="0"/>
                <a:cs typeface="Preeti Normal" charset="0"/>
              </a:rPr>
              <a:t> b]</a:t>
            </a:r>
            <a:r>
              <a:rPr lang="en-US" dirty="0" err="1" smtClean="0">
                <a:latin typeface="Preeti" pitchFamily="2" charset="0"/>
                <a:ea typeface="Preeti Normal" charset="0"/>
                <a:cs typeface="Preeti Normal" charset="0"/>
              </a:rPr>
              <a:t>vfpg</a:t>
            </a:r>
            <a:r>
              <a:rPr lang="en-US" dirty="0" smtClean="0">
                <a:latin typeface="Preeti" pitchFamily="2" charset="0"/>
                <a:ea typeface="Preeti Normal" charset="0"/>
                <a:cs typeface="Preeti Normal" charset="0"/>
              </a:rPr>
              <a:t>] lel8of]</a:t>
            </a:r>
            <a:r>
              <a:rPr lang="en-US" dirty="0" err="1" smtClean="0">
                <a:latin typeface="Preeti" pitchFamily="2" charset="0"/>
                <a:ea typeface="Preeti Normal" charset="0"/>
                <a:cs typeface="Preeti Normal" charset="0"/>
              </a:rPr>
              <a:t>df</a:t>
            </a:r>
            <a:r>
              <a:rPr lang="en-US" dirty="0" smtClean="0">
                <a:latin typeface="Preeti" pitchFamily="2" charset="0"/>
                <a:ea typeface="Preeti Normal" charset="0"/>
                <a:cs typeface="Preeti Normal" charset="0"/>
              </a:rPr>
              <a:t> </a:t>
            </a:r>
            <a:r>
              <a:rPr lang="en-US" dirty="0" err="1" smtClean="0">
                <a:latin typeface="Preeti" pitchFamily="2" charset="0"/>
                <a:ea typeface="Preeti Normal" charset="0"/>
                <a:cs typeface="Preeti Normal" charset="0"/>
              </a:rPr>
              <a:t>ljz</a:t>
            </a:r>
            <a:r>
              <a:rPr lang="en-US" dirty="0" smtClean="0">
                <a:latin typeface="Preeti" pitchFamily="2" charset="0"/>
                <a:ea typeface="Preeti Normal" charset="0"/>
                <a:cs typeface="Preeti Normal" charset="0"/>
              </a:rPr>
              <a:t>]if </a:t>
            </a:r>
            <a:r>
              <a:rPr lang="en-US" dirty="0" err="1" smtClean="0">
                <a:latin typeface="Preeti" pitchFamily="2" charset="0"/>
                <a:ea typeface="Preeti Normal" charset="0"/>
                <a:cs typeface="Preeti Normal" charset="0"/>
              </a:rPr>
              <a:t>Wofg</a:t>
            </a:r>
            <a:r>
              <a:rPr lang="en-US" dirty="0" smtClean="0">
                <a:latin typeface="Preeti" pitchFamily="2" charset="0"/>
                <a:ea typeface="Preeti Normal" charset="0"/>
                <a:cs typeface="Preeti Normal" charset="0"/>
              </a:rPr>
              <a:t> </a:t>
            </a:r>
            <a:r>
              <a:rPr lang="en-US" dirty="0" err="1" smtClean="0">
                <a:latin typeface="Preeti" pitchFamily="2" charset="0"/>
                <a:ea typeface="Preeti Normal" charset="0"/>
                <a:cs typeface="Preeti Normal" charset="0"/>
              </a:rPr>
              <a:t>lbg</a:t>
            </a:r>
            <a:r>
              <a:rPr lang="en-US" dirty="0" smtClean="0">
                <a:latin typeface="Preeti" pitchFamily="2" charset="0"/>
                <a:ea typeface="Preeti Normal" charset="0"/>
                <a:cs typeface="Preeti Normal" charset="0"/>
              </a:rPr>
              <a:t>] </a:t>
            </a:r>
          </a:p>
          <a:p>
            <a:r>
              <a:rPr lang="en-US" dirty="0" err="1" smtClean="0">
                <a:latin typeface="Preeti" pitchFamily="2" charset="0"/>
                <a:ea typeface="Preeti Normal" charset="0"/>
                <a:cs typeface="Preeti Normal" charset="0"/>
              </a:rPr>
              <a:t>jfnjflnsf</a:t>
            </a:r>
            <a:r>
              <a:rPr lang="en-US" dirty="0" smtClean="0">
                <a:latin typeface="Preeti" pitchFamily="2" charset="0"/>
                <a:ea typeface="Preeti Normal" charset="0"/>
                <a:cs typeface="Preeti Normal" charset="0"/>
              </a:rPr>
              <a:t> / of}g lx+;</a:t>
            </a:r>
            <a:r>
              <a:rPr lang="en-US" dirty="0" err="1" smtClean="0">
                <a:latin typeface="Preeti" pitchFamily="2" charset="0"/>
                <a:ea typeface="Preeti Normal" charset="0"/>
                <a:cs typeface="Preeti Normal" charset="0"/>
              </a:rPr>
              <a:t>fdf</a:t>
            </a:r>
            <a:r>
              <a:rPr lang="en-US" dirty="0" smtClean="0">
                <a:latin typeface="Preeti" pitchFamily="2" charset="0"/>
                <a:ea typeface="Preeti Normal" charset="0"/>
                <a:cs typeface="Preeti Normal" charset="0"/>
              </a:rPr>
              <a:t> k/]</a:t>
            </a:r>
            <a:r>
              <a:rPr lang="en-US" dirty="0" err="1" smtClean="0">
                <a:latin typeface="Preeti" pitchFamily="2" charset="0"/>
                <a:ea typeface="Preeti Normal" charset="0"/>
                <a:cs typeface="Preeti Normal" charset="0"/>
              </a:rPr>
              <a:t>sfx?df</a:t>
            </a:r>
            <a:r>
              <a:rPr lang="en-US" dirty="0" smtClean="0">
                <a:latin typeface="Preeti" pitchFamily="2" charset="0"/>
                <a:ea typeface="Preeti Normal" charset="0"/>
                <a:cs typeface="Preeti Normal" charset="0"/>
              </a:rPr>
              <a:t> </a:t>
            </a:r>
            <a:r>
              <a:rPr lang="en-US" dirty="0" err="1" smtClean="0">
                <a:latin typeface="Preeti" pitchFamily="2" charset="0"/>
                <a:ea typeface="Preeti Normal" charset="0"/>
                <a:cs typeface="Preeti Normal" charset="0"/>
              </a:rPr>
              <a:t>ljz</a:t>
            </a:r>
            <a:r>
              <a:rPr lang="en-US" dirty="0" smtClean="0">
                <a:latin typeface="Preeti" pitchFamily="2" charset="0"/>
                <a:ea typeface="Preeti Normal" charset="0"/>
                <a:cs typeface="Preeti Normal" charset="0"/>
              </a:rPr>
              <a:t>]if ;</a:t>
            </a:r>
            <a:r>
              <a:rPr lang="en-US" dirty="0" err="1" smtClean="0">
                <a:latin typeface="Preeti" pitchFamily="2" charset="0"/>
                <a:ea typeface="Preeti Normal" charset="0"/>
                <a:cs typeface="Preeti Normal" charset="0"/>
              </a:rPr>
              <a:t>fjwfgL</a:t>
            </a:r>
            <a:r>
              <a:rPr lang="en-US" dirty="0" smtClean="0">
                <a:latin typeface="Preeti" pitchFamily="2" charset="0"/>
                <a:ea typeface="Preeti Normal" charset="0"/>
                <a:cs typeface="Preeti Normal" charset="0"/>
              </a:rPr>
              <a:t> </a:t>
            </a:r>
            <a:r>
              <a:rPr lang="en-US" dirty="0" err="1" smtClean="0">
                <a:latin typeface="Preeti" pitchFamily="2" charset="0"/>
                <a:ea typeface="Preeti Normal" charset="0"/>
                <a:cs typeface="Preeti Normal" charset="0"/>
              </a:rPr>
              <a:t>ckgfpg</a:t>
            </a:r>
            <a:r>
              <a:rPr lang="en-US" dirty="0" smtClean="0">
                <a:latin typeface="Preeti" pitchFamily="2" charset="0"/>
                <a:ea typeface="Preeti Normal" charset="0"/>
                <a:cs typeface="Preeti Normal" charset="0"/>
              </a:rPr>
              <a:t>]</a:t>
            </a:r>
          </a:p>
          <a:p>
            <a:r>
              <a:rPr lang="en-US" dirty="0" smtClean="0">
                <a:latin typeface="Preeti" pitchFamily="2" charset="0"/>
                <a:ea typeface="Preeti Normal" charset="0"/>
                <a:cs typeface="Preeti Normal" charset="0"/>
              </a:rPr>
              <a:t>;s];</a:t>
            </a:r>
            <a:r>
              <a:rPr lang="en-US" dirty="0" err="1" smtClean="0">
                <a:latin typeface="Preeti" pitchFamily="2" charset="0"/>
                <a:ea typeface="Preeti Normal" charset="0"/>
                <a:cs typeface="Preeti Normal" charset="0"/>
              </a:rPr>
              <a:t>Dd</a:t>
            </a:r>
            <a:r>
              <a:rPr lang="en-US" dirty="0" smtClean="0">
                <a:latin typeface="Preeti" pitchFamily="2" charset="0"/>
                <a:ea typeface="Preeti Normal" charset="0"/>
                <a:cs typeface="Preeti Normal" charset="0"/>
              </a:rPr>
              <a:t> </a:t>
            </a:r>
            <a:r>
              <a:rPr lang="en-US" dirty="0" err="1" smtClean="0">
                <a:latin typeface="Preeti" pitchFamily="2" charset="0"/>
                <a:ea typeface="Preeti Normal" charset="0"/>
                <a:cs typeface="Preeti Normal" charset="0"/>
              </a:rPr>
              <a:t>Okm</a:t>
            </a:r>
            <a:r>
              <a:rPr lang="en-US" dirty="0" smtClean="0">
                <a:latin typeface="Preeti" pitchFamily="2" charset="0"/>
                <a:ea typeface="Preeti Normal" charset="0"/>
                <a:cs typeface="Preeti Normal" charset="0"/>
              </a:rPr>
              <a:t>]S6x?df v]Ng] </a:t>
            </a:r>
          </a:p>
          <a:p>
            <a:r>
              <a:rPr lang="en-US" dirty="0" smtClean="0">
                <a:latin typeface="Preeti" pitchFamily="2" charset="0"/>
                <a:ea typeface="Preeti Normal" charset="0"/>
                <a:cs typeface="Preeti Normal" charset="0"/>
              </a:rPr>
              <a:t> </a:t>
            </a:r>
            <a:endParaRPr lang="en-US" dirty="0">
              <a:latin typeface="Preeti" pitchFamily="2" charset="0"/>
              <a:ea typeface="Preeti Normal" charset="0"/>
              <a:cs typeface="Preeti Normal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err="1">
                <a:latin typeface="Preeti" pitchFamily="2" charset="0"/>
                <a:ea typeface="Preeti Normal" charset="0"/>
                <a:cs typeface="Preeti Normal" charset="0"/>
              </a:rPr>
              <a:t>k</a:t>
            </a:r>
            <a:r>
              <a:rPr lang="en-US" sz="3600" dirty="0" err="1" smtClean="0">
                <a:latin typeface="Preeti" pitchFamily="2" charset="0"/>
                <a:ea typeface="Preeti Normal" charset="0"/>
                <a:cs typeface="Preeti Normal" charset="0"/>
              </a:rPr>
              <a:t>mf</a:t>
            </a:r>
            <a:r>
              <a:rPr lang="en-US" sz="3600" dirty="0" smtClean="0">
                <a:latin typeface="Preeti" pitchFamily="2" charset="0"/>
                <a:ea typeface="Preeti Normal" charset="0"/>
                <a:cs typeface="Preeti Normal" charset="0"/>
              </a:rPr>
              <a:t>]6f] / lel8of]</a:t>
            </a:r>
            <a:r>
              <a:rPr lang="en-US" sz="3600" dirty="0" err="1" smtClean="0">
                <a:latin typeface="Preeti" pitchFamily="2" charset="0"/>
                <a:ea typeface="Preeti Normal" charset="0"/>
                <a:cs typeface="Preeti Normal" charset="0"/>
              </a:rPr>
              <a:t>df</a:t>
            </a:r>
            <a:r>
              <a:rPr lang="en-US" sz="3600" dirty="0" smtClean="0">
                <a:latin typeface="Preeti" pitchFamily="2" charset="0"/>
                <a:ea typeface="Preeti Normal" charset="0"/>
                <a:cs typeface="Preeti Normal" charset="0"/>
              </a:rPr>
              <a:t> s] </a:t>
            </a:r>
            <a:r>
              <a:rPr lang="en-US" sz="3600" dirty="0" err="1" smtClean="0">
                <a:latin typeface="Preeti" pitchFamily="2" charset="0"/>
                <a:ea typeface="Preeti Normal" charset="0"/>
                <a:cs typeface="Preeti Normal" charset="0"/>
              </a:rPr>
              <a:t>ug</a:t>
            </a:r>
            <a:r>
              <a:rPr lang="en-US" sz="3600" dirty="0" smtClean="0">
                <a:latin typeface="Preeti" pitchFamily="2" charset="0"/>
                <a:ea typeface="Preeti Normal" charset="0"/>
                <a:cs typeface="Preeti Normal" charset="0"/>
              </a:rPr>
              <a:t>]{ &lt; </a:t>
            </a:r>
            <a:endParaRPr lang="en-US" sz="3600" dirty="0">
              <a:latin typeface="Preeti" pitchFamily="2" charset="0"/>
              <a:ea typeface="Preeti Normal" charset="0"/>
              <a:cs typeface="Preeti Norm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233930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buClrTx/>
              <a:buNone/>
            </a:pPr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96901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 rot="-1740000">
            <a:off x="389040" y="759816"/>
            <a:ext cx="7978775" cy="4122572"/>
          </a:xfrm>
        </p:spPr>
        <p:txBody>
          <a:bodyPr>
            <a:normAutofit/>
          </a:bodyPr>
          <a:lstStyle/>
          <a:p>
            <a:r>
              <a:rPr lang="en-US" sz="23900" b="1" spc="0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Preeti" pitchFamily="2" charset="0"/>
              </a:rPr>
              <a:t>wGojfb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xmlns="" val="2399696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="" xmlns:a16="http://schemas.microsoft.com/office/drawing/2014/main" id="{9359C917-5D16-478F-8D2B-9567E7689E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792" y="1018633"/>
            <a:ext cx="7928999" cy="853958"/>
          </a:xfrm>
        </p:spPr>
        <p:txBody>
          <a:bodyPr>
            <a:noAutofit/>
          </a:bodyPr>
          <a:lstStyle/>
          <a:p>
            <a:r>
              <a:rPr lang="en-US" b="1" dirty="0" err="1">
                <a:solidFill>
                  <a:schemeClr val="tx1"/>
                </a:solidFill>
                <a:latin typeface="Preeti" pitchFamily="2" charset="0"/>
              </a:rPr>
              <a:t>cfd</a:t>
            </a:r>
            <a:r>
              <a:rPr lang="en-US" b="1" dirty="0">
                <a:solidFill>
                  <a:schemeClr val="tx1"/>
                </a:solidFill>
                <a:latin typeface="Preeti" pitchFamily="2" charset="0"/>
              </a:rPr>
              <a:t>;~</a:t>
            </a:r>
            <a:r>
              <a:rPr lang="en-US" b="1" dirty="0" err="1" smtClean="0">
                <a:solidFill>
                  <a:schemeClr val="tx1"/>
                </a:solidFill>
                <a:latin typeface="Preeti" pitchFamily="2" charset="0"/>
              </a:rPr>
              <a:t>rf</a:t>
            </a:r>
            <a:r>
              <a:rPr lang="en-US" b="1" dirty="0" smtClean="0">
                <a:solidFill>
                  <a:schemeClr val="tx1"/>
                </a:solidFill>
                <a:latin typeface="Preeti" pitchFamily="2" charset="0"/>
              </a:rPr>
              <a:t>/</a:t>
            </a:r>
            <a:r>
              <a:rPr lang="en-US" b="1" dirty="0" err="1" smtClean="0">
                <a:solidFill>
                  <a:schemeClr val="tx1"/>
                </a:solidFill>
                <a:latin typeface="Preeti" pitchFamily="2" charset="0"/>
              </a:rPr>
              <a:t>df</a:t>
            </a:r>
            <a:r>
              <a:rPr lang="en-US" b="1" dirty="0" smtClean="0">
                <a:solidFill>
                  <a:schemeClr val="tx1"/>
                </a:solidFill>
                <a:latin typeface="Preeti" pitchFamily="2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Preeti" pitchFamily="2" charset="0"/>
              </a:rPr>
              <a:t>dlxnf</a:t>
            </a:r>
            <a:endParaRPr lang="en-US" dirty="0">
              <a:latin typeface="Preeti Normal" charset="0"/>
              <a:ea typeface="Preeti Normal" charset="0"/>
              <a:cs typeface="Preeti Normal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D33E41EE-E2E8-F245-9C27-D20D5ABCA6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600" y="2209800"/>
            <a:ext cx="6324600" cy="4498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8477078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Preeti" pitchFamily="2" charset="0"/>
              </a:rPr>
              <a:t>h] b]</a:t>
            </a:r>
            <a:r>
              <a:rPr lang="en-US" dirty="0" err="1" smtClean="0">
                <a:latin typeface="Preeti" pitchFamily="2" charset="0"/>
              </a:rPr>
              <a:t>lvof</a:t>
            </a:r>
            <a:r>
              <a:rPr lang="en-US" dirty="0" smtClean="0">
                <a:latin typeface="Preeti" pitchFamily="2" charset="0"/>
              </a:rPr>
              <a:t>] </a:t>
            </a:r>
            <a:endParaRPr lang="en-US" dirty="0">
              <a:latin typeface="Preet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4000" dirty="0" smtClean="0">
                <a:latin typeface="Preeti" pitchFamily="2" charset="0"/>
              </a:rPr>
              <a:t>36gf </a:t>
            </a:r>
            <a:r>
              <a:rPr lang="en-US" sz="4000" dirty="0" err="1" smtClean="0">
                <a:latin typeface="Preeti" pitchFamily="2" charset="0"/>
              </a:rPr>
              <a:t>jf</a:t>
            </a:r>
            <a:r>
              <a:rPr lang="en-US" sz="4000" dirty="0" smtClean="0">
                <a:latin typeface="Preeti" pitchFamily="2" charset="0"/>
              </a:rPr>
              <a:t> ;</a:t>
            </a:r>
            <a:r>
              <a:rPr lang="en-US" sz="4000" dirty="0" err="1" smtClean="0">
                <a:latin typeface="Preeti" pitchFamily="2" charset="0"/>
              </a:rPr>
              <a:t>Gbe</a:t>
            </a:r>
            <a:r>
              <a:rPr lang="en-US" sz="4000" dirty="0" smtClean="0">
                <a:latin typeface="Preeti" pitchFamily="2" charset="0"/>
              </a:rPr>
              <a:t>{ </a:t>
            </a:r>
            <a:r>
              <a:rPr lang="en-US" sz="4000" dirty="0" err="1" smtClean="0">
                <a:latin typeface="Preeti" pitchFamily="2" charset="0"/>
              </a:rPr>
              <a:t>k|wfg</a:t>
            </a:r>
            <a:r>
              <a:rPr lang="en-US" sz="4000" dirty="0" smtClean="0">
                <a:latin typeface="Preeti" pitchFamily="2" charset="0"/>
              </a:rPr>
              <a:t> l/</a:t>
            </a:r>
            <a:r>
              <a:rPr lang="en-US" sz="4000" dirty="0" err="1" smtClean="0">
                <a:latin typeface="Preeti" pitchFamily="2" charset="0"/>
              </a:rPr>
              <a:t>kf</a:t>
            </a:r>
            <a:r>
              <a:rPr lang="en-US" sz="4000" dirty="0" smtClean="0">
                <a:latin typeface="Preeti" pitchFamily="2" charset="0"/>
              </a:rPr>
              <a:t>]l6{Ë</a:t>
            </a:r>
          </a:p>
          <a:p>
            <a:r>
              <a:rPr lang="en-US" sz="4000" dirty="0" smtClean="0">
                <a:latin typeface="Preeti" pitchFamily="2" charset="0"/>
              </a:rPr>
              <a:t>kLl8tsf] </a:t>
            </a:r>
            <a:r>
              <a:rPr lang="en-US" sz="4000" dirty="0" err="1" smtClean="0">
                <a:latin typeface="Preeti" pitchFamily="2" charset="0"/>
              </a:rPr>
              <a:t>gfd</a:t>
            </a:r>
            <a:r>
              <a:rPr lang="en-US" sz="4000" dirty="0" smtClean="0">
                <a:latin typeface="Preeti" pitchFamily="2" charset="0"/>
              </a:rPr>
              <a:t>, 7]</a:t>
            </a:r>
            <a:r>
              <a:rPr lang="en-US" sz="4000" dirty="0" err="1" smtClean="0">
                <a:latin typeface="Preeti" pitchFamily="2" charset="0"/>
              </a:rPr>
              <a:t>ufgf</a:t>
            </a:r>
            <a:r>
              <a:rPr lang="en-US" sz="4000" dirty="0" smtClean="0">
                <a:latin typeface="Preeti" pitchFamily="2" charset="0"/>
              </a:rPr>
              <a:t> </a:t>
            </a:r>
            <a:r>
              <a:rPr lang="en-US" sz="4000" dirty="0" err="1" smtClean="0">
                <a:latin typeface="Preeti" pitchFamily="2" charset="0"/>
              </a:rPr>
              <a:t>lbOPsf</a:t>
            </a:r>
            <a:r>
              <a:rPr lang="en-US" sz="4000" dirty="0" smtClean="0">
                <a:latin typeface="Preeti" pitchFamily="2" charset="0"/>
              </a:rPr>
              <a:t>] 5}g </a:t>
            </a:r>
          </a:p>
          <a:p>
            <a:r>
              <a:rPr lang="en-US" sz="4000" dirty="0" smtClean="0">
                <a:latin typeface="Preeti" pitchFamily="2" charset="0"/>
              </a:rPr>
              <a:t>;</a:t>
            </a:r>
            <a:r>
              <a:rPr lang="en-US" sz="4000" dirty="0" err="1" smtClean="0">
                <a:latin typeface="Preeti" pitchFamily="2" charset="0"/>
              </a:rPr>
              <a:t>dfrf</a:t>
            </a:r>
            <a:r>
              <a:rPr lang="en-US" sz="4000" dirty="0" smtClean="0">
                <a:latin typeface="Preeti" pitchFamily="2" charset="0"/>
              </a:rPr>
              <a:t>/</a:t>
            </a:r>
            <a:r>
              <a:rPr lang="en-US" sz="4000" dirty="0" err="1" smtClean="0">
                <a:latin typeface="Preeti" pitchFamily="2" charset="0"/>
              </a:rPr>
              <a:t>x?n</a:t>
            </a:r>
            <a:r>
              <a:rPr lang="en-US" sz="4000" dirty="0" smtClean="0">
                <a:latin typeface="Preeti" pitchFamily="2" charset="0"/>
              </a:rPr>
              <a:t>] </a:t>
            </a:r>
            <a:r>
              <a:rPr lang="en-US" sz="4000" dirty="0" err="1" smtClean="0">
                <a:latin typeface="Preeti" pitchFamily="2" charset="0"/>
              </a:rPr>
              <a:t>k|foM</a:t>
            </a:r>
            <a:r>
              <a:rPr lang="en-US" sz="4000" dirty="0" smtClean="0">
                <a:latin typeface="Preeti" pitchFamily="2" charset="0"/>
              </a:rPr>
              <a:t> </a:t>
            </a:r>
            <a:r>
              <a:rPr lang="en-US" sz="4000" dirty="0" err="1" smtClean="0">
                <a:latin typeface="Preeti" pitchFamily="2" charset="0"/>
              </a:rPr>
              <a:t>leqL</a:t>
            </a:r>
            <a:r>
              <a:rPr lang="en-US" sz="4000" dirty="0" smtClean="0">
                <a:latin typeface="Preeti" pitchFamily="2" charset="0"/>
              </a:rPr>
              <a:t> k]</a:t>
            </a:r>
            <a:r>
              <a:rPr lang="en-US" sz="4000" dirty="0" err="1" smtClean="0">
                <a:latin typeface="Preeti" pitchFamily="2" charset="0"/>
              </a:rPr>
              <a:t>hdf</a:t>
            </a:r>
            <a:r>
              <a:rPr lang="en-US" sz="4000" dirty="0" smtClean="0">
                <a:latin typeface="Preeti" pitchFamily="2" charset="0"/>
              </a:rPr>
              <a:t> :</a:t>
            </a:r>
            <a:r>
              <a:rPr lang="en-US" sz="4000" dirty="0" err="1" smtClean="0">
                <a:latin typeface="Preeti" pitchFamily="2" charset="0"/>
              </a:rPr>
              <a:t>yfg</a:t>
            </a:r>
            <a:r>
              <a:rPr lang="en-US" sz="4000" dirty="0" smtClean="0">
                <a:latin typeface="Preeti" pitchFamily="2" charset="0"/>
              </a:rPr>
              <a:t> </a:t>
            </a:r>
            <a:r>
              <a:rPr lang="en-US" sz="4000" dirty="0" err="1" smtClean="0">
                <a:latin typeface="Preeti" pitchFamily="2" charset="0"/>
              </a:rPr>
              <a:t>kfPsf</a:t>
            </a:r>
            <a:r>
              <a:rPr lang="en-US" sz="4000" dirty="0" smtClean="0">
                <a:latin typeface="Preeti" pitchFamily="2" charset="0"/>
              </a:rPr>
              <a:t> 5g</a:t>
            </a:r>
          </a:p>
          <a:p>
            <a:r>
              <a:rPr lang="en-US" sz="4000" dirty="0" err="1" smtClean="0">
                <a:latin typeface="Preeti" pitchFamily="2" charset="0"/>
              </a:rPr>
              <a:t>kmnf</a:t>
            </a:r>
            <a:r>
              <a:rPr lang="en-US" sz="4000" dirty="0" smtClean="0">
                <a:latin typeface="Preeti" pitchFamily="2" charset="0"/>
              </a:rPr>
              <a:t>] ck </a:t>
            </a:r>
            <a:r>
              <a:rPr lang="en-US" sz="4000" dirty="0" err="1" smtClean="0">
                <a:latin typeface="Preeti" pitchFamily="2" charset="0"/>
              </a:rPr>
              <a:t>Go'g</a:t>
            </a:r>
            <a:r>
              <a:rPr lang="en-US" sz="4000" dirty="0" smtClean="0">
                <a:latin typeface="Preeti" pitchFamily="2" charset="0"/>
              </a:rPr>
              <a:t> 5 of 5Fb} 5}g </a:t>
            </a:r>
          </a:p>
          <a:p>
            <a:r>
              <a:rPr lang="en-US" sz="4000" dirty="0" smtClean="0">
                <a:latin typeface="Preeti" pitchFamily="2" charset="0"/>
              </a:rPr>
              <a:t>;</a:t>
            </a:r>
            <a:r>
              <a:rPr lang="en-US" sz="4000" dirty="0" err="1" smtClean="0">
                <a:latin typeface="Preeti" pitchFamily="2" charset="0"/>
              </a:rPr>
              <a:t>dfrf</a:t>
            </a:r>
            <a:r>
              <a:rPr lang="en-US" sz="4000" dirty="0" smtClean="0">
                <a:latin typeface="Preeti" pitchFamily="2" charset="0"/>
              </a:rPr>
              <a:t>/ kLl8t </a:t>
            </a:r>
            <a:r>
              <a:rPr lang="en-US" sz="4000" dirty="0" err="1" smtClean="0">
                <a:latin typeface="Preeti" pitchFamily="2" charset="0"/>
              </a:rPr>
              <a:t>k|wfg</a:t>
            </a:r>
            <a:r>
              <a:rPr lang="en-US" sz="4000" dirty="0" smtClean="0">
                <a:latin typeface="Preeti" pitchFamily="2" charset="0"/>
              </a:rPr>
              <a:t> 5g, kL8snfO{ k5\</a:t>
            </a:r>
            <a:r>
              <a:rPr lang="en-US" sz="4000" dirty="0" err="1" smtClean="0">
                <a:latin typeface="Preeti" pitchFamily="2" charset="0"/>
              </a:rPr>
              <a:t>ofOPsf</a:t>
            </a:r>
            <a:r>
              <a:rPr lang="en-US" sz="4000" dirty="0" smtClean="0">
                <a:latin typeface="Preeti" pitchFamily="2" charset="0"/>
              </a:rPr>
              <a:t>] 5}g </a:t>
            </a:r>
          </a:p>
          <a:p>
            <a:endParaRPr lang="en-US" sz="4000" dirty="0" smtClean="0">
              <a:latin typeface="Preeti" pitchFamily="2" charset="0"/>
            </a:endParaRPr>
          </a:p>
          <a:p>
            <a:pPr>
              <a:buNone/>
            </a:pPr>
            <a:endParaRPr lang="en-US" sz="6000" dirty="0" smtClean="0">
              <a:latin typeface="Preeti" pitchFamily="2" charset="0"/>
            </a:endParaRPr>
          </a:p>
          <a:p>
            <a:endParaRPr lang="en-US" sz="4800" dirty="0">
              <a:latin typeface="Preeti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6167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Preeti" pitchFamily="2" charset="0"/>
              </a:rPr>
              <a:t>clxn</a:t>
            </a:r>
            <a:r>
              <a:rPr lang="en-US" dirty="0" smtClean="0">
                <a:latin typeface="Preeti" pitchFamily="2" charset="0"/>
              </a:rPr>
              <a:t>]</a:t>
            </a:r>
            <a:endParaRPr lang="en-US" dirty="0">
              <a:latin typeface="Preet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4000" dirty="0" smtClean="0">
                <a:latin typeface="Preeti" pitchFamily="2" charset="0"/>
              </a:rPr>
              <a:t>36gf </a:t>
            </a:r>
            <a:r>
              <a:rPr lang="en-US" sz="4000" dirty="0" err="1" smtClean="0">
                <a:latin typeface="Preeti" pitchFamily="2" charset="0"/>
              </a:rPr>
              <a:t>k|wfg</a:t>
            </a:r>
            <a:r>
              <a:rPr lang="en-US" sz="4000" dirty="0" smtClean="0">
                <a:latin typeface="Preeti" pitchFamily="2" charset="0"/>
              </a:rPr>
              <a:t> l/</a:t>
            </a:r>
            <a:r>
              <a:rPr lang="en-US" sz="4000" dirty="0" err="1" smtClean="0">
                <a:latin typeface="Preeti" pitchFamily="2" charset="0"/>
              </a:rPr>
              <a:t>kf</a:t>
            </a:r>
            <a:r>
              <a:rPr lang="en-US" sz="4000" dirty="0" smtClean="0">
                <a:latin typeface="Preeti" pitchFamily="2" charset="0"/>
              </a:rPr>
              <a:t>]l6{Ë</a:t>
            </a:r>
          </a:p>
          <a:p>
            <a:r>
              <a:rPr lang="en-US" sz="4000" dirty="0" smtClean="0">
                <a:latin typeface="Preeti" pitchFamily="2" charset="0"/>
              </a:rPr>
              <a:t>;</a:t>
            </a:r>
            <a:r>
              <a:rPr lang="en-US" sz="4000" dirty="0" err="1" smtClean="0">
                <a:latin typeface="Preeti" pitchFamily="2" charset="0"/>
              </a:rPr>
              <a:t>dfrf</a:t>
            </a:r>
            <a:r>
              <a:rPr lang="en-US" sz="4000" dirty="0" smtClean="0">
                <a:latin typeface="Preeti" pitchFamily="2" charset="0"/>
              </a:rPr>
              <a:t>/</a:t>
            </a:r>
            <a:r>
              <a:rPr lang="en-US" sz="4000" dirty="0" err="1" smtClean="0">
                <a:latin typeface="Preeti" pitchFamily="2" charset="0"/>
              </a:rPr>
              <a:t>x?n</a:t>
            </a:r>
            <a:r>
              <a:rPr lang="en-US" sz="4000" dirty="0" smtClean="0">
                <a:latin typeface="Preeti" pitchFamily="2" charset="0"/>
              </a:rPr>
              <a:t>] </a:t>
            </a:r>
            <a:r>
              <a:rPr lang="en-US" sz="4000" dirty="0" err="1" smtClean="0">
                <a:latin typeface="Preeti" pitchFamily="2" charset="0"/>
              </a:rPr>
              <a:t>klxnf</a:t>
            </a:r>
            <a:r>
              <a:rPr lang="en-US" sz="4000" dirty="0" smtClean="0">
                <a:latin typeface="Preeti" pitchFamily="2" charset="0"/>
              </a:rPr>
              <a:t>] k[i7df :</a:t>
            </a:r>
            <a:r>
              <a:rPr lang="en-US" sz="4000" dirty="0" err="1" smtClean="0">
                <a:latin typeface="Preeti" pitchFamily="2" charset="0"/>
              </a:rPr>
              <a:t>yfg</a:t>
            </a:r>
            <a:r>
              <a:rPr lang="en-US" sz="4000" dirty="0" smtClean="0">
                <a:latin typeface="Preeti" pitchFamily="2" charset="0"/>
              </a:rPr>
              <a:t> </a:t>
            </a:r>
            <a:r>
              <a:rPr lang="en-US" sz="4000" dirty="0" err="1" smtClean="0">
                <a:latin typeface="Preeti" pitchFamily="2" charset="0"/>
              </a:rPr>
              <a:t>kfPsf</a:t>
            </a:r>
            <a:r>
              <a:rPr lang="en-US" sz="4000" dirty="0" smtClean="0">
                <a:latin typeface="Preeti" pitchFamily="2" charset="0"/>
              </a:rPr>
              <a:t> 5g</a:t>
            </a:r>
          </a:p>
          <a:p>
            <a:r>
              <a:rPr lang="en-US" sz="4000" dirty="0" err="1" smtClean="0">
                <a:latin typeface="Preeti" pitchFamily="2" charset="0"/>
              </a:rPr>
              <a:t>k|To</a:t>
            </a:r>
            <a:r>
              <a:rPr lang="en-US" sz="4000" dirty="0" smtClean="0">
                <a:latin typeface="Preeti" pitchFamily="2" charset="0"/>
              </a:rPr>
              <a:t>]s </a:t>
            </a:r>
            <a:r>
              <a:rPr lang="en-US" sz="4000" dirty="0" err="1" smtClean="0">
                <a:latin typeface="Preeti" pitchFamily="2" charset="0"/>
              </a:rPr>
              <a:t>lbg</a:t>
            </a:r>
            <a:r>
              <a:rPr lang="en-US" sz="4000" dirty="0" smtClean="0">
                <a:latin typeface="Preeti" pitchFamily="2" charset="0"/>
              </a:rPr>
              <a:t> h:t} </a:t>
            </a:r>
            <a:r>
              <a:rPr lang="en-US" sz="4000" dirty="0" err="1" smtClean="0">
                <a:latin typeface="Preeti" pitchFamily="2" charset="0"/>
              </a:rPr>
              <a:t>kmnf</a:t>
            </a:r>
            <a:r>
              <a:rPr lang="en-US" sz="4000" dirty="0" smtClean="0">
                <a:latin typeface="Preeti" pitchFamily="2" charset="0"/>
              </a:rPr>
              <a:t>] </a:t>
            </a:r>
            <a:r>
              <a:rPr lang="en-US" sz="4000" dirty="0" err="1" smtClean="0">
                <a:latin typeface="Preeti" pitchFamily="2" charset="0"/>
              </a:rPr>
              <a:t>ck</a:t>
            </a:r>
            <a:endParaRPr lang="en-US" sz="4000" dirty="0" smtClean="0">
              <a:latin typeface="Preeti" pitchFamily="2" charset="0"/>
            </a:endParaRPr>
          </a:p>
          <a:p>
            <a:r>
              <a:rPr lang="en-US" sz="4000" dirty="0" smtClean="0">
                <a:latin typeface="Preeti" pitchFamily="2" charset="0"/>
              </a:rPr>
              <a:t>;</a:t>
            </a:r>
            <a:r>
              <a:rPr lang="en-US" sz="4000" dirty="0" err="1" smtClean="0">
                <a:latin typeface="Preeti" pitchFamily="2" charset="0"/>
              </a:rPr>
              <a:t>dfrf</a:t>
            </a:r>
            <a:r>
              <a:rPr lang="en-US" sz="4000" dirty="0" smtClean="0">
                <a:latin typeface="Preeti" pitchFamily="2" charset="0"/>
              </a:rPr>
              <a:t>/</a:t>
            </a:r>
            <a:r>
              <a:rPr lang="en-US" sz="4000" dirty="0" err="1" smtClean="0">
                <a:latin typeface="Preeti" pitchFamily="2" charset="0"/>
              </a:rPr>
              <a:t>df</a:t>
            </a:r>
            <a:r>
              <a:rPr lang="en-US" sz="4000" dirty="0" smtClean="0">
                <a:latin typeface="Preeti" pitchFamily="2" charset="0"/>
              </a:rPr>
              <a:t> kLl8tsf s'/f </a:t>
            </a:r>
            <a:r>
              <a:rPr lang="en-US" sz="4000" dirty="0" err="1" smtClean="0">
                <a:latin typeface="Preeti" pitchFamily="2" charset="0"/>
              </a:rPr>
              <a:t>dfq</a:t>
            </a:r>
            <a:r>
              <a:rPr lang="en-US" sz="4000" dirty="0" smtClean="0">
                <a:latin typeface="Preeti" pitchFamily="2" charset="0"/>
              </a:rPr>
              <a:t> 5}</a:t>
            </a:r>
            <a:r>
              <a:rPr lang="en-US" sz="4000" dirty="0" err="1" smtClean="0">
                <a:latin typeface="Preeti" pitchFamily="2" charset="0"/>
              </a:rPr>
              <a:t>gg</a:t>
            </a:r>
            <a:r>
              <a:rPr lang="en-US" sz="4000" dirty="0" smtClean="0">
                <a:latin typeface="Preeti" pitchFamily="2" charset="0"/>
              </a:rPr>
              <a:t>, kL8snfO{ </a:t>
            </a:r>
            <a:r>
              <a:rPr lang="en-US" sz="4000" dirty="0" err="1" smtClean="0">
                <a:latin typeface="Preeti" pitchFamily="2" charset="0"/>
              </a:rPr>
              <a:t>klg</a:t>
            </a:r>
            <a:r>
              <a:rPr lang="en-US" sz="4000" dirty="0" smtClean="0">
                <a:latin typeface="Preeti" pitchFamily="2" charset="0"/>
              </a:rPr>
              <a:t> k5\</a:t>
            </a:r>
            <a:r>
              <a:rPr lang="en-US" sz="4000" dirty="0" err="1" smtClean="0">
                <a:latin typeface="Preeti" pitchFamily="2" charset="0"/>
              </a:rPr>
              <a:t>ofOPsf</a:t>
            </a:r>
            <a:r>
              <a:rPr lang="en-US" sz="4000" dirty="0" smtClean="0">
                <a:latin typeface="Preeti" pitchFamily="2" charset="0"/>
              </a:rPr>
              <a:t> 5g . </a:t>
            </a:r>
          </a:p>
          <a:p>
            <a:r>
              <a:rPr lang="en-US" sz="4000" dirty="0" smtClean="0">
                <a:latin typeface="Preeti" pitchFamily="2" charset="0"/>
              </a:rPr>
              <a:t>kL8snfO{ </a:t>
            </a:r>
            <a:r>
              <a:rPr lang="en-US" sz="4000" dirty="0" err="1" smtClean="0">
                <a:latin typeface="Preeti" pitchFamily="2" charset="0"/>
              </a:rPr>
              <a:t>sfjf</a:t>
            </a:r>
            <a:r>
              <a:rPr lang="en-US" sz="4000" dirty="0" smtClean="0">
                <a:latin typeface="Preeti" pitchFamily="2" charset="0"/>
              </a:rPr>
              <a:t>{</a:t>
            </a:r>
            <a:r>
              <a:rPr lang="en-US" sz="4000" dirty="0" err="1" smtClean="0">
                <a:latin typeface="Preeti" pitchFamily="2" charset="0"/>
              </a:rPr>
              <a:t>xLsf</a:t>
            </a:r>
            <a:r>
              <a:rPr lang="en-US" sz="4000" dirty="0" smtClean="0">
                <a:latin typeface="Preeti" pitchFamily="2" charset="0"/>
              </a:rPr>
              <a:t> </a:t>
            </a:r>
            <a:r>
              <a:rPr lang="en-US" sz="4000" dirty="0" err="1" smtClean="0">
                <a:latin typeface="Preeti" pitchFamily="2" charset="0"/>
              </a:rPr>
              <a:t>nflu</a:t>
            </a:r>
            <a:r>
              <a:rPr lang="en-US" sz="4000" dirty="0" smtClean="0">
                <a:latin typeface="Preeti" pitchFamily="2" charset="0"/>
              </a:rPr>
              <a:t> </a:t>
            </a:r>
            <a:r>
              <a:rPr lang="en-US" sz="4000" dirty="0" err="1" smtClean="0">
                <a:latin typeface="Preeti" pitchFamily="2" charset="0"/>
              </a:rPr>
              <a:t>bafa</a:t>
            </a:r>
            <a:r>
              <a:rPr lang="en-US" sz="4000" dirty="0" smtClean="0">
                <a:latin typeface="Preeti" pitchFamily="2" charset="0"/>
              </a:rPr>
              <a:t> </a:t>
            </a:r>
            <a:r>
              <a:rPr lang="en-US" sz="4000" dirty="0" err="1" smtClean="0">
                <a:latin typeface="Preeti" pitchFamily="2" charset="0"/>
              </a:rPr>
              <a:t>l;h</a:t>
            </a:r>
            <a:r>
              <a:rPr lang="en-US" sz="4000" dirty="0" smtClean="0">
                <a:latin typeface="Preeti" pitchFamily="2" charset="0"/>
              </a:rPr>
              <a:t>{</a:t>
            </a:r>
            <a:r>
              <a:rPr lang="en-US" sz="4000" dirty="0" err="1" smtClean="0">
                <a:latin typeface="Preeti" pitchFamily="2" charset="0"/>
              </a:rPr>
              <a:t>gf</a:t>
            </a:r>
            <a:r>
              <a:rPr lang="en-US" sz="4000" dirty="0" smtClean="0">
                <a:latin typeface="Preeti" pitchFamily="2" charset="0"/>
              </a:rPr>
              <a:t> </a:t>
            </a:r>
            <a:r>
              <a:rPr lang="en-US" sz="4000" dirty="0" err="1" smtClean="0">
                <a:latin typeface="Preeti" pitchFamily="2" charset="0"/>
              </a:rPr>
              <a:t>ul</a:t>
            </a:r>
            <a:r>
              <a:rPr lang="en-US" sz="4000" dirty="0" smtClean="0">
                <a:latin typeface="Preeti" pitchFamily="2" charset="0"/>
              </a:rPr>
              <a:t>/</a:t>
            </a:r>
            <a:r>
              <a:rPr lang="en-US" sz="4000" dirty="0" err="1" smtClean="0">
                <a:latin typeface="Preeti" pitchFamily="2" charset="0"/>
              </a:rPr>
              <a:t>Psf</a:t>
            </a:r>
            <a:r>
              <a:rPr lang="en-US" sz="4000" dirty="0" smtClean="0">
                <a:latin typeface="Preeti" pitchFamily="2" charset="0"/>
              </a:rPr>
              <a:t>] 5</a:t>
            </a:r>
          </a:p>
          <a:p>
            <a:endParaRPr lang="en-US" sz="4000" dirty="0" smtClean="0">
              <a:latin typeface="Preeti" pitchFamily="2" charset="0"/>
            </a:endParaRPr>
          </a:p>
          <a:p>
            <a:endParaRPr lang="en-US" sz="4000" dirty="0">
              <a:latin typeface="Preeti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739133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Preeti" pitchFamily="2" charset="0"/>
              </a:rPr>
              <a:t>c</a:t>
            </a:r>
            <a:r>
              <a:rPr lang="en-US" dirty="0" err="1" smtClean="0">
                <a:latin typeface="Preeti" pitchFamily="2" charset="0"/>
              </a:rPr>
              <a:t>lxn</a:t>
            </a:r>
            <a:r>
              <a:rPr lang="en-US" dirty="0" smtClean="0">
                <a:latin typeface="Preeti" pitchFamily="2" charset="0"/>
              </a:rPr>
              <a:t>]===</a:t>
            </a:r>
            <a:endParaRPr lang="en-US" dirty="0">
              <a:latin typeface="Preet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4000" dirty="0" smtClean="0">
                <a:latin typeface="Preeti" pitchFamily="2" charset="0"/>
              </a:rPr>
              <a:t>s]</a:t>
            </a:r>
            <a:r>
              <a:rPr lang="en-US" sz="4000" dirty="0" err="1" smtClean="0">
                <a:latin typeface="Preeti" pitchFamily="2" charset="0"/>
              </a:rPr>
              <a:t>xL</a:t>
            </a:r>
            <a:r>
              <a:rPr lang="en-US" sz="4000" dirty="0" smtClean="0">
                <a:latin typeface="Preeti" pitchFamily="2" charset="0"/>
              </a:rPr>
              <a:t> </a:t>
            </a:r>
            <a:r>
              <a:rPr lang="en-US" sz="4000" dirty="0" err="1" smtClean="0">
                <a:latin typeface="Preeti" pitchFamily="2" charset="0"/>
              </a:rPr>
              <a:t>cgnfO</a:t>
            </a:r>
            <a:r>
              <a:rPr lang="en-US" sz="4000" dirty="0" smtClean="0">
                <a:latin typeface="Preeti" pitchFamily="2" charset="0"/>
              </a:rPr>
              <a:t>{g ldl8ofn] </a:t>
            </a:r>
            <a:r>
              <a:rPr lang="en-US" sz="4000" dirty="0" err="1" smtClean="0">
                <a:latin typeface="Preeti" pitchFamily="2" charset="0"/>
              </a:rPr>
              <a:t>anfTsf</a:t>
            </a:r>
            <a:r>
              <a:rPr lang="en-US" sz="4000" dirty="0" smtClean="0">
                <a:latin typeface="Preeti" pitchFamily="2" charset="0"/>
              </a:rPr>
              <a:t>/ h:tf] ;+a]</a:t>
            </a:r>
            <a:r>
              <a:rPr lang="en-US" sz="4000" dirty="0" err="1" smtClean="0">
                <a:latin typeface="Preeti" pitchFamily="2" charset="0"/>
              </a:rPr>
              <a:t>bgzLn</a:t>
            </a:r>
            <a:r>
              <a:rPr lang="en-US" sz="4000" dirty="0" smtClean="0">
                <a:latin typeface="Preeti" pitchFamily="2" charset="0"/>
              </a:rPr>
              <a:t> s'/</a:t>
            </a:r>
            <a:r>
              <a:rPr lang="en-US" sz="4000" dirty="0" err="1" smtClean="0">
                <a:latin typeface="Preeti" pitchFamily="2" charset="0"/>
              </a:rPr>
              <a:t>fnfO</a:t>
            </a:r>
            <a:r>
              <a:rPr lang="en-US" sz="4000" dirty="0" smtClean="0">
                <a:latin typeface="Preeti" pitchFamily="2" charset="0"/>
              </a:rPr>
              <a:t>{ ;g;gLk"0f{ </a:t>
            </a:r>
            <a:r>
              <a:rPr lang="en-US" sz="4000" dirty="0" err="1" smtClean="0">
                <a:latin typeface="Preeti" pitchFamily="2" charset="0"/>
              </a:rPr>
              <a:t>agfpg</a:t>
            </a:r>
            <a:r>
              <a:rPr lang="en-US" sz="4000" dirty="0" smtClean="0">
                <a:latin typeface="Preeti" pitchFamily="2" charset="0"/>
              </a:rPr>
              <a:t>] u/]</a:t>
            </a:r>
            <a:r>
              <a:rPr lang="en-US" sz="4000" dirty="0" err="1" smtClean="0">
                <a:latin typeface="Preeti" pitchFamily="2" charset="0"/>
              </a:rPr>
              <a:t>sf</a:t>
            </a:r>
            <a:r>
              <a:rPr lang="en-US" sz="4000" dirty="0" smtClean="0">
                <a:latin typeface="Preeti" pitchFamily="2" charset="0"/>
              </a:rPr>
              <a:t> 5g</a:t>
            </a:r>
          </a:p>
          <a:p>
            <a:r>
              <a:rPr lang="en-US" sz="4000" dirty="0" smtClean="0">
                <a:latin typeface="Preeti" pitchFamily="2" charset="0"/>
              </a:rPr>
              <a:t>Pp6f </a:t>
            </a:r>
            <a:r>
              <a:rPr lang="en-US" sz="4000" dirty="0" err="1" smtClean="0">
                <a:latin typeface="Preeti" pitchFamily="2" charset="0"/>
              </a:rPr>
              <a:t>lzif</a:t>
            </a:r>
            <a:r>
              <a:rPr lang="en-US" sz="4000" dirty="0" smtClean="0">
                <a:latin typeface="Preeti" pitchFamily="2" charset="0"/>
              </a:rPr>
              <a:t>{s, ;</a:t>
            </a:r>
            <a:r>
              <a:rPr lang="en-US" sz="4000" dirty="0" err="1" smtClean="0">
                <a:latin typeface="Preeti" pitchFamily="2" charset="0"/>
              </a:rPr>
              <a:t>dfrf</a:t>
            </a:r>
            <a:r>
              <a:rPr lang="en-US" sz="4000" dirty="0" smtClean="0">
                <a:latin typeface="Preeti" pitchFamily="2" charset="0"/>
              </a:rPr>
              <a:t>/ </a:t>
            </a:r>
            <a:r>
              <a:rPr lang="en-US" sz="4000" dirty="0" err="1" smtClean="0">
                <a:latin typeface="Preeti" pitchFamily="2" charset="0"/>
              </a:rPr>
              <a:t>cs</a:t>
            </a:r>
            <a:r>
              <a:rPr lang="en-US" sz="4000" dirty="0" smtClean="0">
                <a:latin typeface="Preeti" pitchFamily="2" charset="0"/>
              </a:rPr>
              <a:t>}{</a:t>
            </a:r>
          </a:p>
          <a:p>
            <a:r>
              <a:rPr lang="en-US" sz="4000" dirty="0" smtClean="0">
                <a:latin typeface="Preeti" pitchFamily="2" charset="0"/>
              </a:rPr>
              <a:t>Pp6f </a:t>
            </a:r>
            <a:r>
              <a:rPr lang="en-US" sz="4000" dirty="0" err="1" smtClean="0">
                <a:latin typeface="Preeti" pitchFamily="2" charset="0"/>
              </a:rPr>
              <a:t>kmf</a:t>
            </a:r>
            <a:r>
              <a:rPr lang="en-US" sz="4000" dirty="0" smtClean="0">
                <a:latin typeface="Preeti" pitchFamily="2" charset="0"/>
              </a:rPr>
              <a:t>]6f], ;</a:t>
            </a:r>
            <a:r>
              <a:rPr lang="en-US" sz="4000" dirty="0" err="1" smtClean="0">
                <a:latin typeface="Preeti" pitchFamily="2" charset="0"/>
              </a:rPr>
              <a:t>dfrf</a:t>
            </a:r>
            <a:r>
              <a:rPr lang="en-US" sz="4000" dirty="0" smtClean="0">
                <a:latin typeface="Preeti" pitchFamily="2" charset="0"/>
              </a:rPr>
              <a:t>/ </a:t>
            </a:r>
            <a:r>
              <a:rPr lang="en-US" sz="4000" dirty="0" err="1" smtClean="0">
                <a:latin typeface="Preeti" pitchFamily="2" charset="0"/>
              </a:rPr>
              <a:t>cs</a:t>
            </a:r>
            <a:r>
              <a:rPr lang="en-US" sz="4000" dirty="0" smtClean="0">
                <a:latin typeface="Preeti" pitchFamily="2" charset="0"/>
              </a:rPr>
              <a:t>}{</a:t>
            </a:r>
          </a:p>
          <a:p>
            <a:r>
              <a:rPr lang="en-US" sz="4000" dirty="0" smtClean="0">
                <a:latin typeface="Preeti" pitchFamily="2" charset="0"/>
              </a:rPr>
              <a:t>cg';</a:t>
            </a:r>
            <a:r>
              <a:rPr lang="en-US" sz="4000" dirty="0" err="1" smtClean="0">
                <a:latin typeface="Preeti" pitchFamily="2" charset="0"/>
              </a:rPr>
              <a:t>Gwfg</a:t>
            </a:r>
            <a:r>
              <a:rPr lang="en-US" sz="4000" dirty="0" smtClean="0">
                <a:latin typeface="Preeti" pitchFamily="2" charset="0"/>
              </a:rPr>
              <a:t> </a:t>
            </a:r>
            <a:r>
              <a:rPr lang="en-US" sz="4000" dirty="0" err="1" smtClean="0">
                <a:latin typeface="Preeti" pitchFamily="2" charset="0"/>
              </a:rPr>
              <a:t>eO</a:t>
            </a:r>
            <a:r>
              <a:rPr lang="en-US" sz="4000" dirty="0" smtClean="0">
                <a:latin typeface="Preeti" pitchFamily="2" charset="0"/>
              </a:rPr>
              <a:t> /x]</a:t>
            </a:r>
            <a:r>
              <a:rPr lang="en-US" sz="4000" dirty="0" err="1" smtClean="0">
                <a:latin typeface="Preeti" pitchFamily="2" charset="0"/>
              </a:rPr>
              <a:t>sf</a:t>
            </a:r>
            <a:r>
              <a:rPr lang="en-US" sz="4000" dirty="0" smtClean="0">
                <a:latin typeface="Preeti" pitchFamily="2" charset="0"/>
              </a:rPr>
              <a:t> 36gfdf </a:t>
            </a:r>
            <a:r>
              <a:rPr lang="en-US" sz="4000" dirty="0" err="1" smtClean="0">
                <a:latin typeface="Preeti" pitchFamily="2" charset="0"/>
              </a:rPr>
              <a:t>bvn</a:t>
            </a:r>
            <a:r>
              <a:rPr lang="en-US" sz="4000" dirty="0" smtClean="0">
                <a:latin typeface="Preeti" pitchFamily="2" charset="0"/>
              </a:rPr>
              <a:t> </a:t>
            </a:r>
            <a:r>
              <a:rPr lang="en-US" sz="4000" dirty="0" err="1" smtClean="0">
                <a:latin typeface="Preeti" pitchFamily="2" charset="0"/>
              </a:rPr>
              <a:t>lbg</a:t>
            </a:r>
            <a:r>
              <a:rPr lang="en-US" sz="4000" dirty="0" smtClean="0">
                <a:latin typeface="Preeti" pitchFamily="2" charset="0"/>
              </a:rPr>
              <a:t>] u/L ;</a:t>
            </a:r>
            <a:r>
              <a:rPr lang="en-US" sz="4000" dirty="0" err="1" smtClean="0">
                <a:latin typeface="Preeti" pitchFamily="2" charset="0"/>
              </a:rPr>
              <a:t>dfrf</a:t>
            </a:r>
            <a:r>
              <a:rPr lang="en-US" sz="4000" dirty="0" smtClean="0">
                <a:latin typeface="Preeti" pitchFamily="2" charset="0"/>
              </a:rPr>
              <a:t>/ ;</a:t>
            </a:r>
            <a:r>
              <a:rPr lang="en-US" sz="4000" dirty="0" err="1" smtClean="0">
                <a:latin typeface="Preeti" pitchFamily="2" charset="0"/>
              </a:rPr>
              <a:t>Dk</a:t>
            </a:r>
            <a:r>
              <a:rPr lang="en-US" sz="4000" dirty="0" smtClean="0">
                <a:latin typeface="Preeti" pitchFamily="2" charset="0"/>
              </a:rPr>
              <a:t>|]if0f</a:t>
            </a:r>
          </a:p>
          <a:p>
            <a:pPr marL="0" indent="0">
              <a:buNone/>
            </a:pPr>
            <a:endParaRPr lang="en-US" sz="4000" dirty="0">
              <a:latin typeface="Preeti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265028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3">
            <a:extLst>
              <a:ext uri="{FF2B5EF4-FFF2-40B4-BE49-F238E27FC236}">
                <a16:creationId xmlns="" xmlns:a16="http://schemas.microsoft.com/office/drawing/2014/main" id="{C64DA604-FC46-204A-ABF6-C3F5F0BE1F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Preeti" pitchFamily="2" charset="0"/>
              </a:rPr>
              <a:t>n</a:t>
            </a:r>
            <a:r>
              <a:rPr lang="en-US" b="1" dirty="0" smtClean="0">
                <a:solidFill>
                  <a:schemeClr val="tx1"/>
                </a:solidFill>
                <a:latin typeface="Preeti" pitchFamily="2" charset="0"/>
              </a:rPr>
              <a:t>}+</a:t>
            </a:r>
            <a:r>
              <a:rPr lang="en-US" b="1" dirty="0" err="1" smtClean="0">
                <a:solidFill>
                  <a:schemeClr val="tx1"/>
                </a:solidFill>
                <a:latin typeface="Preeti" pitchFamily="2" charset="0"/>
              </a:rPr>
              <a:t>lus</a:t>
            </a:r>
            <a:r>
              <a:rPr lang="en-US" b="1" dirty="0" smtClean="0">
                <a:solidFill>
                  <a:schemeClr val="tx1"/>
                </a:solidFill>
                <a:latin typeface="Preeti" pitchFamily="2" charset="0"/>
              </a:rPr>
              <a:t> ;</a:t>
            </a:r>
            <a:r>
              <a:rPr lang="en-US" b="1" dirty="0" err="1" smtClean="0">
                <a:solidFill>
                  <a:schemeClr val="tx1"/>
                </a:solidFill>
                <a:latin typeface="Preeti" pitchFamily="2" charset="0"/>
              </a:rPr>
              <a:t>Dj</a:t>
            </a:r>
            <a:r>
              <a:rPr lang="en-US" b="1" dirty="0" smtClean="0">
                <a:solidFill>
                  <a:schemeClr val="tx1"/>
                </a:solidFill>
                <a:latin typeface="Preeti" pitchFamily="2" charset="0"/>
              </a:rPr>
              <a:t>]</a:t>
            </a:r>
            <a:r>
              <a:rPr lang="en-US" b="1" dirty="0" err="1" smtClean="0">
                <a:solidFill>
                  <a:schemeClr val="tx1"/>
                </a:solidFill>
                <a:latin typeface="Preeti" pitchFamily="2" charset="0"/>
              </a:rPr>
              <a:t>bgzLn</a:t>
            </a:r>
            <a:r>
              <a:rPr lang="en-US" b="1" dirty="0" smtClean="0">
                <a:solidFill>
                  <a:schemeClr val="tx1"/>
                </a:solidFill>
                <a:latin typeface="Preeti" pitchFamily="2" charset="0"/>
              </a:rPr>
              <a:t> l/</a:t>
            </a:r>
            <a:r>
              <a:rPr lang="en-US" b="1" dirty="0" err="1" smtClean="0">
                <a:solidFill>
                  <a:schemeClr val="tx1"/>
                </a:solidFill>
                <a:latin typeface="Preeti" pitchFamily="2" charset="0"/>
              </a:rPr>
              <a:t>kf</a:t>
            </a:r>
            <a:r>
              <a:rPr lang="en-US" b="1" dirty="0" smtClean="0">
                <a:solidFill>
                  <a:schemeClr val="tx1"/>
                </a:solidFill>
                <a:latin typeface="Preeti" pitchFamily="2" charset="0"/>
              </a:rPr>
              <a:t>]l6{+u</a:t>
            </a:r>
            <a:endParaRPr lang="en-US" dirty="0">
              <a:latin typeface="Preeti Normal" charset="0"/>
              <a:ea typeface="Preeti Normal" charset="0"/>
              <a:cs typeface="Preeti Normal" charset="0"/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="" xmlns:a16="http://schemas.microsoft.com/office/drawing/2014/main" id="{F3244573-0A76-B54A-8B99-B1EECBED853F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34710" y="2020661"/>
            <a:ext cx="7637689" cy="3811451"/>
          </a:xfrm>
        </p:spPr>
        <p:txBody>
          <a:bodyPr>
            <a:normAutofit fontScale="92500" lnSpcReduction="10000"/>
          </a:bodyPr>
          <a:lstStyle/>
          <a:p>
            <a:pPr>
              <a:buClr>
                <a:schemeClr val="accent4"/>
              </a:buClr>
            </a:pPr>
            <a:r>
              <a:rPr lang="en-US" sz="3700" dirty="0" smtClean="0">
                <a:latin typeface="Preeti" pitchFamily="2" charset="0"/>
                <a:ea typeface="Preeti Normal" charset="0"/>
                <a:cs typeface="Preeti Normal" charset="0"/>
              </a:rPr>
              <a:t> s;}sf] </a:t>
            </a:r>
            <a:r>
              <a:rPr lang="en-US" sz="3700" dirty="0" err="1" smtClean="0">
                <a:latin typeface="Preeti" pitchFamily="2" charset="0"/>
                <a:ea typeface="Preeti Normal" charset="0"/>
                <a:cs typeface="Preeti Normal" charset="0"/>
              </a:rPr>
              <a:t>af</a:t>
            </a:r>
            <a:r>
              <a:rPr lang="en-US" sz="3700" dirty="0" smtClean="0">
                <a:latin typeface="Preeti" pitchFamily="2" charset="0"/>
                <a:ea typeface="Preeti Normal" charset="0"/>
                <a:cs typeface="Preeti Normal" charset="0"/>
              </a:rPr>
              <a:t>/]</a:t>
            </a:r>
            <a:r>
              <a:rPr lang="en-US" sz="3700" dirty="0" err="1" smtClean="0">
                <a:latin typeface="Preeti" pitchFamily="2" charset="0"/>
                <a:ea typeface="Preeti Normal" charset="0"/>
                <a:cs typeface="Preeti Normal" charset="0"/>
              </a:rPr>
              <a:t>df</a:t>
            </a:r>
            <a:r>
              <a:rPr lang="en-US" sz="3700" dirty="0" smtClean="0">
                <a:latin typeface="Preeti" pitchFamily="2" charset="0"/>
                <a:ea typeface="Preeti Normal" charset="0"/>
                <a:cs typeface="Preeti Normal" charset="0"/>
              </a:rPr>
              <a:t> </a:t>
            </a:r>
            <a:r>
              <a:rPr lang="en-US" sz="3700" dirty="0" err="1" smtClean="0">
                <a:latin typeface="Preeti" pitchFamily="2" charset="0"/>
                <a:ea typeface="Preeti Normal" charset="0"/>
                <a:cs typeface="Preeti Normal" charset="0"/>
              </a:rPr>
              <a:t>cgfjZos</a:t>
            </a:r>
            <a:r>
              <a:rPr lang="en-US" sz="3700" dirty="0" smtClean="0">
                <a:latin typeface="Preeti" pitchFamily="2" charset="0"/>
                <a:ea typeface="Preeti Normal" charset="0"/>
                <a:cs typeface="Preeti Normal" charset="0"/>
              </a:rPr>
              <a:t> ;"</a:t>
            </a:r>
            <a:r>
              <a:rPr lang="en-US" sz="3700" dirty="0" err="1" smtClean="0">
                <a:latin typeface="Preeti" pitchFamily="2" charset="0"/>
                <a:ea typeface="Preeti Normal" charset="0"/>
                <a:cs typeface="Preeti Normal" charset="0"/>
              </a:rPr>
              <a:t>rgf</a:t>
            </a:r>
            <a:r>
              <a:rPr lang="en-US" sz="3700" dirty="0" smtClean="0">
                <a:latin typeface="Preeti" pitchFamily="2" charset="0"/>
                <a:ea typeface="Preeti Normal" charset="0"/>
                <a:cs typeface="Preeti Normal" charset="0"/>
              </a:rPr>
              <a:t> </a:t>
            </a:r>
            <a:r>
              <a:rPr lang="en-US" sz="3700" dirty="0" err="1" smtClean="0">
                <a:latin typeface="Preeti" pitchFamily="2" charset="0"/>
                <a:ea typeface="Preeti Normal" charset="0"/>
                <a:cs typeface="Preeti Normal" charset="0"/>
              </a:rPr>
              <a:t>glbg</a:t>
            </a:r>
            <a:r>
              <a:rPr lang="en-US" sz="3700" dirty="0" smtClean="0">
                <a:latin typeface="Preeti" pitchFamily="2" charset="0"/>
                <a:ea typeface="Preeti Normal" charset="0"/>
                <a:cs typeface="Preeti Normal" charset="0"/>
              </a:rPr>
              <a:t>] </a:t>
            </a:r>
          </a:p>
          <a:p>
            <a:pPr>
              <a:buClr>
                <a:schemeClr val="accent4"/>
              </a:buClr>
            </a:pPr>
            <a:r>
              <a:rPr lang="en-US" sz="3700" dirty="0" smtClean="0">
                <a:latin typeface="Preeti" pitchFamily="2" charset="0"/>
                <a:ea typeface="Preeti Normal" charset="0"/>
                <a:cs typeface="Preeti Normal" charset="0"/>
              </a:rPr>
              <a:t> </a:t>
            </a:r>
            <a:r>
              <a:rPr lang="en-US" sz="3700" dirty="0" err="1" smtClean="0">
                <a:latin typeface="Preeti" pitchFamily="2" charset="0"/>
                <a:ea typeface="Preeti Normal" charset="0"/>
                <a:cs typeface="Preeti Normal" charset="0"/>
              </a:rPr>
              <a:t>cGtjf</a:t>
            </a:r>
            <a:r>
              <a:rPr lang="en-US" sz="3700" dirty="0" smtClean="0">
                <a:latin typeface="Preeti" pitchFamily="2" charset="0"/>
                <a:ea typeface="Preeti Normal" charset="0"/>
                <a:cs typeface="Preeti Normal" charset="0"/>
              </a:rPr>
              <a:t>{</a:t>
            </a:r>
            <a:r>
              <a:rPr lang="en-US" sz="3700" dirty="0" err="1" smtClean="0">
                <a:latin typeface="Preeti" pitchFamily="2" charset="0"/>
                <a:ea typeface="Preeti Normal" charset="0"/>
                <a:cs typeface="Preeti Normal" charset="0"/>
              </a:rPr>
              <a:t>tf</a:t>
            </a:r>
            <a:r>
              <a:rPr lang="en-US" sz="3700" dirty="0" smtClean="0">
                <a:latin typeface="Preeti" pitchFamily="2" charset="0"/>
                <a:ea typeface="Preeti Normal" charset="0"/>
                <a:cs typeface="Preeti Normal" charset="0"/>
              </a:rPr>
              <a:t>{ /</a:t>
            </a:r>
            <a:r>
              <a:rPr lang="en-US" sz="3700" dirty="0" err="1" smtClean="0">
                <a:latin typeface="Preeti" pitchFamily="2" charset="0"/>
                <a:ea typeface="Preeti Normal" charset="0"/>
                <a:cs typeface="Preeti Normal" charset="0"/>
              </a:rPr>
              <a:t>fVbf</a:t>
            </a:r>
            <a:r>
              <a:rPr lang="en-US" sz="3700" dirty="0" smtClean="0">
                <a:latin typeface="Preeti" pitchFamily="2" charset="0"/>
                <a:ea typeface="Preeti Normal" charset="0"/>
                <a:cs typeface="Preeti Normal" charset="0"/>
              </a:rPr>
              <a:t> ;s];</a:t>
            </a:r>
            <a:r>
              <a:rPr lang="en-US" sz="3700" dirty="0" err="1" smtClean="0">
                <a:latin typeface="Preeti" pitchFamily="2" charset="0"/>
                <a:ea typeface="Preeti Normal" charset="0"/>
                <a:cs typeface="Preeti Normal" charset="0"/>
              </a:rPr>
              <a:t>Dd</a:t>
            </a:r>
            <a:r>
              <a:rPr lang="en-US" sz="3700" dirty="0" smtClean="0">
                <a:latin typeface="Preeti" pitchFamily="2" charset="0"/>
                <a:ea typeface="Preeti Normal" charset="0"/>
                <a:cs typeface="Preeti Normal" charset="0"/>
              </a:rPr>
              <a:t> </a:t>
            </a:r>
            <a:r>
              <a:rPr lang="en-US" sz="3700" dirty="0" err="1" smtClean="0">
                <a:latin typeface="Preeti" pitchFamily="2" charset="0"/>
                <a:ea typeface="Preeti Normal" charset="0"/>
                <a:cs typeface="Preeti Normal" charset="0"/>
              </a:rPr>
              <a:t>dlxnf</a:t>
            </a:r>
            <a:r>
              <a:rPr lang="en-US" sz="3700" dirty="0" smtClean="0">
                <a:latin typeface="Preeti" pitchFamily="2" charset="0"/>
                <a:ea typeface="Preeti Normal" charset="0"/>
                <a:cs typeface="Preeti Normal" charset="0"/>
              </a:rPr>
              <a:t> k/f];\ </a:t>
            </a:r>
            <a:r>
              <a:rPr lang="en-US" sz="3700" dirty="0" err="1" smtClean="0">
                <a:latin typeface="Preeti" pitchFamily="2" charset="0"/>
                <a:ea typeface="Preeti Normal" charset="0"/>
                <a:cs typeface="Preeti Normal" charset="0"/>
              </a:rPr>
              <a:t>eGg</a:t>
            </a:r>
            <a:r>
              <a:rPr lang="en-US" sz="3700" dirty="0" smtClean="0">
                <a:latin typeface="Preeti" pitchFamily="2" charset="0"/>
                <a:ea typeface="Preeti Normal" charset="0"/>
                <a:cs typeface="Preeti Normal" charset="0"/>
              </a:rPr>
              <a:t>]</a:t>
            </a:r>
            <a:r>
              <a:rPr lang="en-US" sz="3700" dirty="0" err="1" smtClean="0">
                <a:latin typeface="Preeti" pitchFamily="2" charset="0"/>
                <a:ea typeface="Preeti Normal" charset="0"/>
                <a:cs typeface="Preeti Normal" charset="0"/>
              </a:rPr>
              <a:t>df</a:t>
            </a:r>
            <a:r>
              <a:rPr lang="en-US" sz="3700" dirty="0" smtClean="0">
                <a:latin typeface="Preeti" pitchFamily="2" charset="0"/>
                <a:ea typeface="Preeti Normal" charset="0"/>
                <a:cs typeface="Preeti Normal" charset="0"/>
              </a:rPr>
              <a:t> </a:t>
            </a:r>
            <a:r>
              <a:rPr lang="en-US" sz="3700" dirty="0" err="1" smtClean="0">
                <a:latin typeface="Preeti" pitchFamily="2" charset="0"/>
                <a:ea typeface="Preeti Normal" charset="0"/>
                <a:cs typeface="Preeti Normal" charset="0"/>
              </a:rPr>
              <a:t>Wofg</a:t>
            </a:r>
            <a:r>
              <a:rPr lang="en-US" sz="3700" dirty="0" smtClean="0">
                <a:latin typeface="Preeti" pitchFamily="2" charset="0"/>
                <a:ea typeface="Preeti Normal" charset="0"/>
                <a:cs typeface="Preeti Normal" charset="0"/>
              </a:rPr>
              <a:t> </a:t>
            </a:r>
            <a:r>
              <a:rPr lang="en-US" sz="3700" dirty="0" err="1" smtClean="0">
                <a:latin typeface="Preeti" pitchFamily="2" charset="0"/>
                <a:ea typeface="Preeti Normal" charset="0"/>
                <a:cs typeface="Preeti Normal" charset="0"/>
              </a:rPr>
              <a:t>lbg</a:t>
            </a:r>
            <a:r>
              <a:rPr lang="en-US" sz="3700" dirty="0" smtClean="0">
                <a:latin typeface="Preeti" pitchFamily="2" charset="0"/>
                <a:ea typeface="Preeti Normal" charset="0"/>
                <a:cs typeface="Preeti Normal" charset="0"/>
              </a:rPr>
              <a:t>] </a:t>
            </a:r>
          </a:p>
          <a:p>
            <a:pPr>
              <a:buClr>
                <a:schemeClr val="accent4"/>
              </a:buClr>
            </a:pPr>
            <a:r>
              <a:rPr lang="en-US" sz="3700" dirty="0" smtClean="0">
                <a:latin typeface="Preeti" pitchFamily="2" charset="0"/>
                <a:ea typeface="Preeti Normal" charset="0"/>
                <a:cs typeface="Preeti Normal" charset="0"/>
              </a:rPr>
              <a:t> </a:t>
            </a:r>
            <a:r>
              <a:rPr lang="en-US" sz="3700" dirty="0" err="1" smtClean="0">
                <a:latin typeface="Preeti" pitchFamily="2" charset="0"/>
                <a:ea typeface="Preeti Normal" charset="0"/>
                <a:cs typeface="Preeti Normal" charset="0"/>
              </a:rPr>
              <a:t>dlxnfnfO</a:t>
            </a:r>
            <a:r>
              <a:rPr lang="en-US" sz="3700" dirty="0" smtClean="0">
                <a:latin typeface="Preeti" pitchFamily="2" charset="0"/>
                <a:ea typeface="Preeti Normal" charset="0"/>
                <a:cs typeface="Preeti Normal" charset="0"/>
              </a:rPr>
              <a:t>{ </a:t>
            </a:r>
            <a:r>
              <a:rPr lang="en-US" sz="3700" dirty="0" err="1" smtClean="0">
                <a:latin typeface="Preeti" pitchFamily="2" charset="0"/>
                <a:ea typeface="Preeti Normal" charset="0"/>
                <a:cs typeface="Preeti Normal" charset="0"/>
              </a:rPr>
              <a:t>p;sf</a:t>
            </a:r>
            <a:r>
              <a:rPr lang="en-US" sz="3700" dirty="0" smtClean="0">
                <a:latin typeface="Preeti" pitchFamily="2" charset="0"/>
                <a:ea typeface="Preeti Normal" charset="0"/>
                <a:cs typeface="Preeti Normal" charset="0"/>
              </a:rPr>
              <a:t>] </a:t>
            </a:r>
            <a:r>
              <a:rPr lang="en-US" sz="3700" dirty="0" err="1" smtClean="0">
                <a:latin typeface="Preeti" pitchFamily="2" charset="0"/>
                <a:ea typeface="Preeti Normal" charset="0"/>
                <a:cs typeface="Preeti Normal" charset="0"/>
              </a:rPr>
              <a:t>gfd</a:t>
            </a:r>
            <a:r>
              <a:rPr lang="en-US" sz="3700" dirty="0" smtClean="0">
                <a:latin typeface="Preeti" pitchFamily="2" charset="0"/>
                <a:ea typeface="Preeti Normal" charset="0"/>
                <a:cs typeface="Preeti Normal" charset="0"/>
              </a:rPr>
              <a:t> / kbaf6 kl/</a:t>
            </a:r>
            <a:r>
              <a:rPr lang="en-US" sz="3700" dirty="0" err="1" smtClean="0">
                <a:latin typeface="Preeti" pitchFamily="2" charset="0"/>
                <a:ea typeface="Preeti Normal" charset="0"/>
                <a:cs typeface="Preeti Normal" charset="0"/>
              </a:rPr>
              <a:t>ro</a:t>
            </a:r>
            <a:r>
              <a:rPr lang="en-US" sz="3700" dirty="0" smtClean="0">
                <a:latin typeface="Preeti" pitchFamily="2" charset="0"/>
                <a:ea typeface="Preeti Normal" charset="0"/>
                <a:cs typeface="Preeti Normal" charset="0"/>
              </a:rPr>
              <a:t> u/</a:t>
            </a:r>
            <a:r>
              <a:rPr lang="en-US" sz="3700" dirty="0" err="1" smtClean="0">
                <a:latin typeface="Preeti" pitchFamily="2" charset="0"/>
                <a:ea typeface="Preeti Normal" charset="0"/>
                <a:cs typeface="Preeti Normal" charset="0"/>
              </a:rPr>
              <a:t>fpg</a:t>
            </a:r>
            <a:r>
              <a:rPr lang="en-US" sz="3700" dirty="0" smtClean="0">
                <a:latin typeface="Preeti" pitchFamily="2" charset="0"/>
                <a:ea typeface="Preeti Normal" charset="0"/>
                <a:cs typeface="Preeti Normal" charset="0"/>
              </a:rPr>
              <a:t>]</a:t>
            </a:r>
          </a:p>
          <a:p>
            <a:pPr>
              <a:buClr>
                <a:schemeClr val="accent4"/>
              </a:buClr>
            </a:pPr>
            <a:r>
              <a:rPr lang="en-US" sz="3700" dirty="0" smtClean="0">
                <a:latin typeface="Preeti" pitchFamily="2" charset="0"/>
                <a:ea typeface="Preeti Normal" charset="0"/>
                <a:cs typeface="Preeti Normal" charset="0"/>
              </a:rPr>
              <a:t> </a:t>
            </a:r>
            <a:r>
              <a:rPr lang="en-US" sz="3700" dirty="0" err="1" smtClean="0">
                <a:latin typeface="Preeti" pitchFamily="2" charset="0"/>
                <a:ea typeface="Preeti Normal" charset="0"/>
                <a:cs typeface="Preeti Normal" charset="0"/>
              </a:rPr>
              <a:t>cgfjZos</a:t>
            </a:r>
            <a:r>
              <a:rPr lang="en-US" sz="3700" dirty="0" smtClean="0">
                <a:latin typeface="Preeti" pitchFamily="2" charset="0"/>
                <a:ea typeface="Preeti Normal" charset="0"/>
                <a:cs typeface="Preeti Normal" charset="0"/>
              </a:rPr>
              <a:t> </a:t>
            </a:r>
            <a:r>
              <a:rPr lang="en-US" sz="3700" dirty="0" err="1" smtClean="0">
                <a:latin typeface="Preeti" pitchFamily="2" charset="0"/>
                <a:ea typeface="Preeti Normal" charset="0"/>
                <a:cs typeface="Preeti Normal" charset="0"/>
              </a:rPr>
              <a:t>km'Fbf</a:t>
            </a:r>
            <a:r>
              <a:rPr lang="en-US" sz="3700" dirty="0" smtClean="0">
                <a:latin typeface="Preeti" pitchFamily="2" charset="0"/>
                <a:ea typeface="Preeti Normal" charset="0"/>
                <a:cs typeface="Preeti Normal" charset="0"/>
              </a:rPr>
              <a:t> </a:t>
            </a:r>
            <a:r>
              <a:rPr lang="en-US" sz="3700" dirty="0" err="1" smtClean="0">
                <a:latin typeface="Preeti" pitchFamily="2" charset="0"/>
                <a:ea typeface="Preeti Normal" charset="0"/>
                <a:cs typeface="Preeti Normal" charset="0"/>
              </a:rPr>
              <a:t>ghf</a:t>
            </a:r>
            <a:r>
              <a:rPr lang="en-US" sz="3700" dirty="0" smtClean="0">
                <a:latin typeface="Preeti" pitchFamily="2" charset="0"/>
                <a:ea typeface="Preeti Normal" charset="0"/>
                <a:cs typeface="Preeti Normal" charset="0"/>
              </a:rPr>
              <a:t>]8\g] </a:t>
            </a:r>
          </a:p>
          <a:p>
            <a:pPr>
              <a:buClr>
                <a:schemeClr val="accent4"/>
              </a:buClr>
            </a:pPr>
            <a:r>
              <a:rPr lang="en-US" sz="3700" dirty="0" smtClean="0">
                <a:latin typeface="Preeti" pitchFamily="2" charset="0"/>
                <a:ea typeface="Preeti Normal" charset="0"/>
                <a:cs typeface="Preeti Normal" charset="0"/>
              </a:rPr>
              <a:t> lel8of] </a:t>
            </a:r>
            <a:r>
              <a:rPr lang="en-US" sz="3700" dirty="0" err="1" smtClean="0">
                <a:latin typeface="Preeti" pitchFamily="2" charset="0"/>
                <a:ea typeface="Preeti Normal" charset="0"/>
                <a:cs typeface="Preeti Normal" charset="0"/>
              </a:rPr>
              <a:t>jf</a:t>
            </a:r>
            <a:r>
              <a:rPr lang="en-US" sz="3700" dirty="0" smtClean="0">
                <a:latin typeface="Preeti" pitchFamily="2" charset="0"/>
                <a:ea typeface="Preeti Normal" charset="0"/>
                <a:cs typeface="Preeti Normal" charset="0"/>
              </a:rPr>
              <a:t> </a:t>
            </a:r>
            <a:r>
              <a:rPr lang="en-US" sz="3700" dirty="0" err="1" smtClean="0">
                <a:latin typeface="Preeti" pitchFamily="2" charset="0"/>
                <a:ea typeface="Preeti Normal" charset="0"/>
                <a:cs typeface="Preeti Normal" charset="0"/>
              </a:rPr>
              <a:t>kmf</a:t>
            </a:r>
            <a:r>
              <a:rPr lang="en-US" sz="3700" dirty="0" smtClean="0">
                <a:latin typeface="Preeti" pitchFamily="2" charset="0"/>
                <a:ea typeface="Preeti Normal" charset="0"/>
                <a:cs typeface="Preeti Normal" charset="0"/>
              </a:rPr>
              <a:t>]6f] </a:t>
            </a:r>
            <a:r>
              <a:rPr lang="en-US" sz="3700" dirty="0" err="1" smtClean="0">
                <a:latin typeface="Preeti" pitchFamily="2" charset="0"/>
                <a:ea typeface="Preeti Normal" charset="0"/>
                <a:cs typeface="Preeti Normal" charset="0"/>
              </a:rPr>
              <a:t>lb+bf</a:t>
            </a:r>
            <a:r>
              <a:rPr lang="en-US" sz="3700" dirty="0" smtClean="0">
                <a:latin typeface="Preeti" pitchFamily="2" charset="0"/>
                <a:ea typeface="Preeti Normal" charset="0"/>
                <a:cs typeface="Preeti Normal" charset="0"/>
              </a:rPr>
              <a:t> k/</a:t>
            </a:r>
            <a:r>
              <a:rPr lang="en-US" sz="3700" dirty="0" err="1" smtClean="0">
                <a:latin typeface="Preeti" pitchFamily="2" charset="0"/>
                <a:ea typeface="Preeti Normal" charset="0"/>
                <a:cs typeface="Preeti Normal" charset="0"/>
              </a:rPr>
              <a:t>Dk</a:t>
            </a:r>
            <a:r>
              <a:rPr lang="en-US" sz="3700" dirty="0" smtClean="0">
                <a:latin typeface="Preeti" pitchFamily="2" charset="0"/>
                <a:ea typeface="Preeti Normal" charset="0"/>
                <a:cs typeface="Preeti Normal" charset="0"/>
              </a:rPr>
              <a:t>/</a:t>
            </a:r>
            <a:r>
              <a:rPr lang="en-US" sz="3700" dirty="0" err="1" smtClean="0">
                <a:latin typeface="Preeti" pitchFamily="2" charset="0"/>
                <a:ea typeface="Preeti Normal" charset="0"/>
                <a:cs typeface="Preeti Normal" charset="0"/>
              </a:rPr>
              <a:t>fut</a:t>
            </a:r>
            <a:r>
              <a:rPr lang="en-US" sz="3700" dirty="0" smtClean="0">
                <a:latin typeface="Preeti" pitchFamily="2" charset="0"/>
                <a:ea typeface="Preeti Normal" charset="0"/>
                <a:cs typeface="Preeti Normal" charset="0"/>
              </a:rPr>
              <a:t> </a:t>
            </a:r>
            <a:r>
              <a:rPr lang="en-US" sz="3700" dirty="0" err="1" smtClean="0">
                <a:latin typeface="Preeti" pitchFamily="2" charset="0"/>
                <a:ea typeface="Preeti Normal" charset="0"/>
                <a:cs typeface="Preeti Normal" charset="0"/>
              </a:rPr>
              <a:t>e"ldsf</a:t>
            </a:r>
            <a:r>
              <a:rPr lang="en-US" sz="3700" dirty="0" smtClean="0">
                <a:latin typeface="Preeti" pitchFamily="2" charset="0"/>
                <a:ea typeface="Preeti Normal" charset="0"/>
                <a:cs typeface="Preeti Normal" charset="0"/>
              </a:rPr>
              <a:t> </a:t>
            </a:r>
            <a:r>
              <a:rPr lang="en-US" sz="3700" dirty="0" err="1" smtClean="0">
                <a:latin typeface="Preeti" pitchFamily="2" charset="0"/>
                <a:ea typeface="Preeti Normal" charset="0"/>
                <a:cs typeface="Preeti Normal" charset="0"/>
              </a:rPr>
              <a:t>dfq</a:t>
            </a:r>
            <a:r>
              <a:rPr lang="en-US" sz="3700" dirty="0" smtClean="0">
                <a:latin typeface="Preeti" pitchFamily="2" charset="0"/>
                <a:ea typeface="Preeti Normal" charset="0"/>
                <a:cs typeface="Preeti Normal" charset="0"/>
              </a:rPr>
              <a:t> </a:t>
            </a:r>
            <a:r>
              <a:rPr lang="en-US" sz="3700" dirty="0" err="1" smtClean="0">
                <a:latin typeface="Preeti" pitchFamily="2" charset="0"/>
                <a:ea typeface="Preeti Normal" charset="0"/>
                <a:cs typeface="Preeti Normal" charset="0"/>
              </a:rPr>
              <a:t>glbg</a:t>
            </a:r>
            <a:r>
              <a:rPr lang="en-US" sz="3700" dirty="0" smtClean="0">
                <a:latin typeface="Preeti" pitchFamily="2" charset="0"/>
                <a:ea typeface="Preeti Normal" charset="0"/>
                <a:cs typeface="Preeti Normal" charset="0"/>
              </a:rPr>
              <a:t>] </a:t>
            </a:r>
            <a:r>
              <a:rPr lang="en-US" sz="3700" dirty="0" err="1" smtClean="0">
                <a:latin typeface="Preeti" pitchFamily="2" charset="0"/>
                <a:ea typeface="Preeti Normal" charset="0"/>
                <a:cs typeface="Preeti Normal" charset="0"/>
              </a:rPr>
              <a:t>h:t</a:t>
            </a:r>
            <a:r>
              <a:rPr lang="en-US" sz="3700" dirty="0" smtClean="0">
                <a:latin typeface="Preeti" pitchFamily="2" charset="0"/>
                <a:ea typeface="Preeti Normal" charset="0"/>
                <a:cs typeface="Preeti Normal" charset="0"/>
              </a:rPr>
              <a:t>} </a:t>
            </a:r>
            <a:r>
              <a:rPr lang="en-US" sz="3700" dirty="0" err="1" smtClean="0">
                <a:latin typeface="Preeti" pitchFamily="2" charset="0"/>
                <a:ea typeface="Preeti Normal" charset="0"/>
                <a:cs typeface="Preeti Normal" charset="0"/>
              </a:rPr>
              <a:t>c:ktfndf</a:t>
            </a:r>
            <a:r>
              <a:rPr lang="en-US" sz="3700" dirty="0" smtClean="0">
                <a:latin typeface="Preeti" pitchFamily="2" charset="0"/>
                <a:ea typeface="Preeti Normal" charset="0"/>
                <a:cs typeface="Preeti Normal" charset="0"/>
              </a:rPr>
              <a:t> </a:t>
            </a:r>
            <a:r>
              <a:rPr lang="en-US" sz="3700" dirty="0" err="1" smtClean="0">
                <a:latin typeface="Preeti" pitchFamily="2" charset="0"/>
                <a:ea typeface="Preeti Normal" charset="0"/>
                <a:cs typeface="Preeti Normal" charset="0"/>
              </a:rPr>
              <a:t>dlxnf</a:t>
            </a:r>
            <a:r>
              <a:rPr lang="en-US" sz="3700" dirty="0" smtClean="0">
                <a:latin typeface="Preeti" pitchFamily="2" charset="0"/>
                <a:ea typeface="Preeti Normal" charset="0"/>
                <a:cs typeface="Preeti Normal" charset="0"/>
              </a:rPr>
              <a:t> ls </a:t>
            </a:r>
            <a:r>
              <a:rPr lang="en-US" sz="3700" dirty="0" err="1" smtClean="0">
                <a:latin typeface="Preeti" pitchFamily="2" charset="0"/>
                <a:ea typeface="Preeti Normal" charset="0"/>
                <a:cs typeface="Preeti Normal" charset="0"/>
              </a:rPr>
              <a:t>lj</a:t>
            </a:r>
            <a:r>
              <a:rPr lang="en-US" sz="3700" dirty="0" smtClean="0">
                <a:latin typeface="Preeti" pitchFamily="2" charset="0"/>
                <a:ea typeface="Preeti Normal" charset="0"/>
                <a:cs typeface="Preeti Normal" charset="0"/>
              </a:rPr>
              <a:t>/</a:t>
            </a:r>
            <a:r>
              <a:rPr lang="en-US" sz="3700" dirty="0" err="1" smtClean="0">
                <a:latin typeface="Preeti" pitchFamily="2" charset="0"/>
                <a:ea typeface="Preeti Normal" charset="0"/>
                <a:cs typeface="Preeti Normal" charset="0"/>
              </a:rPr>
              <a:t>fdL</a:t>
            </a:r>
            <a:r>
              <a:rPr lang="en-US" sz="3700" dirty="0" smtClean="0">
                <a:latin typeface="Preeti" pitchFamily="2" charset="0"/>
                <a:ea typeface="Preeti Normal" charset="0"/>
                <a:cs typeface="Preeti Normal" charset="0"/>
              </a:rPr>
              <a:t> x'G5g\, ls g;{_</a:t>
            </a:r>
          </a:p>
          <a:p>
            <a:pPr>
              <a:buClr>
                <a:schemeClr val="accent4"/>
              </a:buClr>
            </a:pPr>
            <a:endParaRPr lang="en-US" sz="3700" dirty="0" smtClean="0">
              <a:latin typeface="Preeti" pitchFamily="2" charset="0"/>
              <a:ea typeface="Preeti Normal" charset="0"/>
              <a:cs typeface="Preeti Normal" charset="0"/>
            </a:endParaRPr>
          </a:p>
          <a:p>
            <a:pPr>
              <a:buClr>
                <a:schemeClr val="accent4"/>
              </a:buClr>
            </a:pPr>
            <a:endParaRPr lang="en-US" sz="2100" dirty="0">
              <a:latin typeface="Preeti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367861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Preeti" pitchFamily="2" charset="0"/>
              </a:rPr>
              <a:t>n}+</a:t>
            </a:r>
            <a:r>
              <a:rPr lang="en-US" b="1" dirty="0" err="1">
                <a:solidFill>
                  <a:schemeClr val="tx1"/>
                </a:solidFill>
                <a:latin typeface="Preeti" pitchFamily="2" charset="0"/>
              </a:rPr>
              <a:t>lus</a:t>
            </a:r>
            <a:r>
              <a:rPr lang="en-US" b="1" dirty="0">
                <a:solidFill>
                  <a:schemeClr val="tx1"/>
                </a:solidFill>
                <a:latin typeface="Preeti" pitchFamily="2" charset="0"/>
              </a:rPr>
              <a:t> ;Da]</a:t>
            </a:r>
            <a:r>
              <a:rPr lang="en-US" b="1" dirty="0" err="1">
                <a:solidFill>
                  <a:schemeClr val="tx1"/>
                </a:solidFill>
                <a:latin typeface="Preeti" pitchFamily="2" charset="0"/>
              </a:rPr>
              <a:t>bgzLn</a:t>
            </a:r>
            <a:r>
              <a:rPr lang="en-US" b="1" dirty="0">
                <a:solidFill>
                  <a:schemeClr val="tx1"/>
                </a:solidFill>
                <a:latin typeface="Preeti" pitchFamily="2" charset="0"/>
              </a:rPr>
              <a:t> l/</a:t>
            </a:r>
            <a:r>
              <a:rPr lang="en-US" b="1" dirty="0" err="1">
                <a:solidFill>
                  <a:schemeClr val="tx1"/>
                </a:solidFill>
                <a:latin typeface="Preeti" pitchFamily="2" charset="0"/>
              </a:rPr>
              <a:t>kf</a:t>
            </a:r>
            <a:r>
              <a:rPr lang="en-US" b="1" dirty="0">
                <a:solidFill>
                  <a:schemeClr val="tx1"/>
                </a:solidFill>
                <a:latin typeface="Preeti" pitchFamily="2" charset="0"/>
              </a:rPr>
              <a:t>]l6{+u===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826833" y="284813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688489" y="2362201"/>
            <a:ext cx="7756263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buClr>
                <a:schemeClr val="accent4"/>
              </a:buClr>
              <a:buFont typeface="Arial" charset="0"/>
              <a:buChar char="•"/>
            </a:pPr>
            <a:r>
              <a:rPr lang="en-US" sz="3600" dirty="0">
                <a:latin typeface="Preeti" pitchFamily="2" charset="0"/>
                <a:ea typeface="Preeti Normal" charset="0"/>
                <a:cs typeface="Preeti Normal" charset="0"/>
              </a:rPr>
              <a:t>;To </a:t>
            </a:r>
            <a:r>
              <a:rPr lang="en-US" sz="3600" dirty="0" err="1">
                <a:latin typeface="Preeti" pitchFamily="2" charset="0"/>
                <a:ea typeface="Preeti Normal" charset="0"/>
                <a:cs typeface="Preeti Normal" charset="0"/>
              </a:rPr>
              <a:t>tYo</a:t>
            </a:r>
            <a:r>
              <a:rPr lang="en-US" sz="3600" dirty="0">
                <a:latin typeface="Preeti" pitchFamily="2" charset="0"/>
                <a:ea typeface="Preeti Normal" charset="0"/>
                <a:cs typeface="Preeti Normal" charset="0"/>
              </a:rPr>
              <a:t> / ;</a:t>
            </a:r>
            <a:r>
              <a:rPr lang="en-US" sz="3600" dirty="0" err="1">
                <a:latin typeface="Preeti" pitchFamily="2" charset="0"/>
                <a:ea typeface="Preeti Normal" charset="0"/>
                <a:cs typeface="Preeti Normal" charset="0"/>
              </a:rPr>
              <a:t>Dj</a:t>
            </a:r>
            <a:r>
              <a:rPr lang="en-US" sz="3600" dirty="0">
                <a:latin typeface="Preeti" pitchFamily="2" charset="0"/>
                <a:ea typeface="Preeti Normal" charset="0"/>
                <a:cs typeface="Preeti Normal" charset="0"/>
              </a:rPr>
              <a:t>]</a:t>
            </a:r>
            <a:r>
              <a:rPr lang="en-US" sz="3600" dirty="0" err="1">
                <a:latin typeface="Preeti" pitchFamily="2" charset="0"/>
                <a:ea typeface="Preeti Normal" charset="0"/>
                <a:cs typeface="Preeti Normal" charset="0"/>
              </a:rPr>
              <a:t>bzLn</a:t>
            </a:r>
            <a:r>
              <a:rPr lang="en-US" sz="3600" dirty="0">
                <a:latin typeface="Preeti" pitchFamily="2" charset="0"/>
                <a:ea typeface="Preeti Normal" charset="0"/>
                <a:cs typeface="Preeti Normal" charset="0"/>
              </a:rPr>
              <a:t> </a:t>
            </a:r>
            <a:r>
              <a:rPr lang="en-US" sz="3600" dirty="0" err="1">
                <a:latin typeface="Preeti" pitchFamily="2" charset="0"/>
                <a:ea typeface="Preeti Normal" charset="0"/>
                <a:cs typeface="Preeti Normal" charset="0"/>
              </a:rPr>
              <a:t>efiff</a:t>
            </a:r>
            <a:r>
              <a:rPr lang="en-US" sz="3600" dirty="0">
                <a:latin typeface="Preeti" pitchFamily="2" charset="0"/>
                <a:ea typeface="Preeti Normal" charset="0"/>
                <a:cs typeface="Preeti Normal" charset="0"/>
              </a:rPr>
              <a:t> </a:t>
            </a:r>
            <a:endParaRPr lang="en-US" sz="3600" dirty="0" smtClean="0">
              <a:latin typeface="Preeti" pitchFamily="2" charset="0"/>
              <a:ea typeface="Preeti Normal" charset="0"/>
              <a:cs typeface="Preeti Normal" charset="0"/>
            </a:endParaRPr>
          </a:p>
          <a:p>
            <a:pPr marL="571500" indent="-571500">
              <a:buClr>
                <a:schemeClr val="accent4"/>
              </a:buClr>
              <a:buFont typeface="Arial" charset="0"/>
              <a:buChar char="•"/>
            </a:pPr>
            <a:r>
              <a:rPr lang="en-US" sz="3600" dirty="0" err="1" smtClean="0">
                <a:latin typeface="Preeti" pitchFamily="2" charset="0"/>
                <a:ea typeface="Preeti Normal" charset="0"/>
                <a:cs typeface="Preeti Normal" charset="0"/>
              </a:rPr>
              <a:t>dfgljo</a:t>
            </a:r>
            <a:r>
              <a:rPr lang="en-US" sz="3600" dirty="0" smtClean="0">
                <a:latin typeface="Preeti" pitchFamily="2" charset="0"/>
                <a:ea typeface="Preeti Normal" charset="0"/>
                <a:cs typeface="Preeti Normal" charset="0"/>
              </a:rPr>
              <a:t> </a:t>
            </a:r>
            <a:r>
              <a:rPr lang="en-US" sz="3600" dirty="0">
                <a:latin typeface="Preeti" pitchFamily="2" charset="0"/>
                <a:ea typeface="Preeti Normal" charset="0"/>
                <a:cs typeface="Preeti Normal" charset="0"/>
              </a:rPr>
              <a:t>;</a:t>
            </a:r>
            <a:r>
              <a:rPr lang="en-US" sz="3600" dirty="0" err="1" smtClean="0">
                <a:latin typeface="Preeti" pitchFamily="2" charset="0"/>
                <a:ea typeface="Preeti Normal" charset="0"/>
                <a:cs typeface="Preeti Normal" charset="0"/>
              </a:rPr>
              <a:t>dj</a:t>
            </a:r>
            <a:r>
              <a:rPr lang="en-US" sz="3600" dirty="0" smtClean="0">
                <a:latin typeface="Preeti" pitchFamily="2" charset="0"/>
                <a:ea typeface="Preeti Normal" charset="0"/>
                <a:cs typeface="Preeti Normal" charset="0"/>
              </a:rPr>
              <a:t>]</a:t>
            </a:r>
            <a:r>
              <a:rPr lang="en-US" sz="3600" dirty="0" err="1" smtClean="0">
                <a:latin typeface="Preeti" pitchFamily="2" charset="0"/>
                <a:ea typeface="Preeti Normal" charset="0"/>
                <a:cs typeface="Preeti Normal" charset="0"/>
              </a:rPr>
              <a:t>bgf</a:t>
            </a:r>
            <a:r>
              <a:rPr lang="en-US" sz="3600" dirty="0" smtClean="0">
                <a:latin typeface="Preeti" pitchFamily="2" charset="0"/>
                <a:ea typeface="Preeti Normal" charset="0"/>
                <a:cs typeface="Preeti Normal" charset="0"/>
              </a:rPr>
              <a:t> </a:t>
            </a:r>
          </a:p>
          <a:p>
            <a:pPr marL="571500" indent="-571500">
              <a:buClr>
                <a:schemeClr val="accent4"/>
              </a:buClr>
              <a:buFont typeface="Arial" charset="0"/>
              <a:buChar char="•"/>
            </a:pPr>
            <a:r>
              <a:rPr lang="en-US" sz="3400" dirty="0" smtClean="0">
                <a:latin typeface="Preeti" pitchFamily="2" charset="0"/>
                <a:ea typeface="Preeti Normal" charset="0"/>
                <a:cs typeface="Preeti Normal" charset="0"/>
              </a:rPr>
              <a:t>;To </a:t>
            </a:r>
            <a:r>
              <a:rPr lang="en-US" sz="3400" dirty="0" err="1">
                <a:latin typeface="Preeti" pitchFamily="2" charset="0"/>
                <a:ea typeface="Preeti Normal" charset="0"/>
                <a:cs typeface="Preeti Normal" charset="0"/>
              </a:rPr>
              <a:t>tYo</a:t>
            </a:r>
            <a:r>
              <a:rPr lang="en-US" sz="3400" dirty="0">
                <a:latin typeface="Preeti" pitchFamily="2" charset="0"/>
                <a:ea typeface="Preeti Normal" charset="0"/>
                <a:cs typeface="Preeti Normal" charset="0"/>
              </a:rPr>
              <a:t> / ;</a:t>
            </a:r>
            <a:r>
              <a:rPr lang="en-US" sz="3400" dirty="0" err="1">
                <a:latin typeface="Preeti" pitchFamily="2" charset="0"/>
                <a:ea typeface="Preeti Normal" charset="0"/>
                <a:cs typeface="Preeti Normal" charset="0"/>
              </a:rPr>
              <a:t>Dj</a:t>
            </a:r>
            <a:r>
              <a:rPr lang="en-US" sz="3400" dirty="0">
                <a:latin typeface="Preeti" pitchFamily="2" charset="0"/>
                <a:ea typeface="Preeti Normal" charset="0"/>
                <a:cs typeface="Preeti Normal" charset="0"/>
              </a:rPr>
              <a:t>]</a:t>
            </a:r>
            <a:r>
              <a:rPr lang="en-US" sz="3400" dirty="0" err="1">
                <a:latin typeface="Preeti" pitchFamily="2" charset="0"/>
                <a:ea typeface="Preeti Normal" charset="0"/>
                <a:cs typeface="Preeti Normal" charset="0"/>
              </a:rPr>
              <a:t>bzLn</a:t>
            </a:r>
            <a:r>
              <a:rPr lang="en-US" sz="3400" dirty="0">
                <a:latin typeface="Preeti" pitchFamily="2" charset="0"/>
                <a:ea typeface="Preeti Normal" charset="0"/>
                <a:cs typeface="Preeti Normal" charset="0"/>
              </a:rPr>
              <a:t> </a:t>
            </a:r>
            <a:r>
              <a:rPr lang="en-US" sz="3400" dirty="0" err="1">
                <a:latin typeface="Preeti" pitchFamily="2" charset="0"/>
                <a:ea typeface="Preeti Normal" charset="0"/>
                <a:cs typeface="Preeti Normal" charset="0"/>
              </a:rPr>
              <a:t>efiff</a:t>
            </a:r>
            <a:r>
              <a:rPr lang="en-US" sz="3400" dirty="0">
                <a:latin typeface="Preeti" pitchFamily="2" charset="0"/>
                <a:ea typeface="Preeti Normal" charset="0"/>
                <a:cs typeface="Preeti Normal" charset="0"/>
              </a:rPr>
              <a:t> </a:t>
            </a:r>
            <a:endParaRPr lang="en-US" sz="3400" dirty="0" smtClean="0">
              <a:latin typeface="Preeti" pitchFamily="2" charset="0"/>
              <a:ea typeface="Preeti Normal" charset="0"/>
              <a:cs typeface="Preeti Normal" charset="0"/>
            </a:endParaRPr>
          </a:p>
          <a:p>
            <a:pPr marL="571500" indent="-571500">
              <a:buClr>
                <a:schemeClr val="accent4"/>
              </a:buClr>
              <a:buFont typeface="Arial" charset="0"/>
              <a:buChar char="•"/>
            </a:pPr>
            <a:r>
              <a:rPr lang="en-US" sz="3400" dirty="0" err="1" smtClean="0">
                <a:latin typeface="Preeti" pitchFamily="2" charset="0"/>
                <a:ea typeface="Preeti Normal" charset="0"/>
                <a:cs typeface="Preeti Normal" charset="0"/>
              </a:rPr>
              <a:t>dfgljo</a:t>
            </a:r>
            <a:r>
              <a:rPr lang="en-US" sz="3400" dirty="0" smtClean="0">
                <a:latin typeface="Preeti" pitchFamily="2" charset="0"/>
                <a:ea typeface="Preeti Normal" charset="0"/>
                <a:cs typeface="Preeti Normal" charset="0"/>
              </a:rPr>
              <a:t> </a:t>
            </a:r>
            <a:r>
              <a:rPr lang="en-US" sz="3400" dirty="0">
                <a:latin typeface="Preeti" pitchFamily="2" charset="0"/>
                <a:ea typeface="Preeti Normal" charset="0"/>
                <a:cs typeface="Preeti Normal" charset="0"/>
              </a:rPr>
              <a:t>;</a:t>
            </a:r>
            <a:r>
              <a:rPr lang="en-US" sz="3400" dirty="0" err="1">
                <a:latin typeface="Preeti" pitchFamily="2" charset="0"/>
                <a:ea typeface="Preeti Normal" charset="0"/>
                <a:cs typeface="Preeti Normal" charset="0"/>
              </a:rPr>
              <a:t>dj</a:t>
            </a:r>
            <a:r>
              <a:rPr lang="en-US" sz="3400" dirty="0">
                <a:latin typeface="Preeti" pitchFamily="2" charset="0"/>
                <a:ea typeface="Preeti Normal" charset="0"/>
                <a:cs typeface="Preeti Normal" charset="0"/>
              </a:rPr>
              <a:t>]</a:t>
            </a:r>
            <a:r>
              <a:rPr lang="en-US" sz="3400" dirty="0" err="1">
                <a:latin typeface="Preeti" pitchFamily="2" charset="0"/>
                <a:ea typeface="Preeti Normal" charset="0"/>
                <a:cs typeface="Preeti Normal" charset="0"/>
              </a:rPr>
              <a:t>bgf</a:t>
            </a:r>
            <a:r>
              <a:rPr lang="en-US" sz="3400" dirty="0">
                <a:latin typeface="Preeti" pitchFamily="2" charset="0"/>
                <a:ea typeface="Preeti Normal" charset="0"/>
                <a:cs typeface="Preeti Normal" charset="0"/>
              </a:rPr>
              <a:t> </a:t>
            </a:r>
            <a:endParaRPr lang="en-US" sz="3400" dirty="0" smtClean="0">
              <a:latin typeface="Preeti" pitchFamily="2" charset="0"/>
              <a:ea typeface="Preeti Normal" charset="0"/>
              <a:cs typeface="Preeti Normal" charset="0"/>
            </a:endParaRPr>
          </a:p>
          <a:p>
            <a:pPr marL="571500" indent="-571500">
              <a:buClr>
                <a:schemeClr val="accent4"/>
              </a:buClr>
              <a:buFont typeface="Arial" charset="0"/>
              <a:buChar char="•"/>
            </a:pPr>
            <a:r>
              <a:rPr lang="en-US" sz="3400" dirty="0" err="1" smtClean="0">
                <a:latin typeface="Preeti" pitchFamily="2" charset="0"/>
                <a:ea typeface="Preeti Normal" charset="0"/>
                <a:cs typeface="Preeti Normal" charset="0"/>
              </a:rPr>
              <a:t>k|efljtn</a:t>
            </a:r>
            <a:r>
              <a:rPr lang="en-US" sz="3400" dirty="0" smtClean="0">
                <a:latin typeface="Preeti" pitchFamily="2" charset="0"/>
                <a:ea typeface="Preeti Normal" charset="0"/>
                <a:cs typeface="Preeti Normal" charset="0"/>
              </a:rPr>
              <a:t>] </a:t>
            </a:r>
            <a:r>
              <a:rPr lang="en-US" sz="3400" dirty="0" err="1" smtClean="0">
                <a:latin typeface="Preeti" pitchFamily="2" charset="0"/>
                <a:ea typeface="Preeti Normal" charset="0"/>
                <a:cs typeface="Preeti Normal" charset="0"/>
              </a:rPr>
              <a:t>tkfOnfO</a:t>
            </a:r>
            <a:r>
              <a:rPr lang="en-US" sz="3400" dirty="0" smtClean="0">
                <a:latin typeface="Preeti" pitchFamily="2" charset="0"/>
                <a:ea typeface="Preeti Normal" charset="0"/>
                <a:cs typeface="Preeti Normal" charset="0"/>
              </a:rPr>
              <a:t>{ </a:t>
            </a:r>
            <a:r>
              <a:rPr lang="en-US" sz="3400" dirty="0" err="1" smtClean="0">
                <a:latin typeface="Preeti" pitchFamily="2" charset="0"/>
                <a:ea typeface="Preeti Normal" charset="0"/>
                <a:cs typeface="Preeti Normal" charset="0"/>
              </a:rPr>
              <a:t>ljZjf</a:t>
            </a:r>
            <a:r>
              <a:rPr lang="en-US" sz="3400" dirty="0" smtClean="0">
                <a:latin typeface="Preeti" pitchFamily="2" charset="0"/>
                <a:ea typeface="Preeti Normal" charset="0"/>
                <a:cs typeface="Preeti Normal" charset="0"/>
              </a:rPr>
              <a:t>; </a:t>
            </a:r>
            <a:r>
              <a:rPr lang="en-US" sz="3400" dirty="0" err="1" smtClean="0">
                <a:latin typeface="Preeti" pitchFamily="2" charset="0"/>
                <a:ea typeface="Preeti Normal" charset="0"/>
                <a:cs typeface="Preeti Normal" charset="0"/>
              </a:rPr>
              <a:t>ug</a:t>
            </a:r>
            <a:r>
              <a:rPr lang="en-US" sz="3400" dirty="0" smtClean="0">
                <a:latin typeface="Preeti" pitchFamily="2" charset="0"/>
                <a:ea typeface="Preeti Normal" charset="0"/>
                <a:cs typeface="Preeti Normal" charset="0"/>
              </a:rPr>
              <a:t>]{ </a:t>
            </a:r>
            <a:r>
              <a:rPr lang="en-US" sz="3400" dirty="0" err="1" smtClean="0">
                <a:latin typeface="Preeti" pitchFamily="2" charset="0"/>
                <a:ea typeface="Preeti Normal" charset="0"/>
                <a:cs typeface="Preeti Normal" charset="0"/>
              </a:rPr>
              <a:t>jftfj</a:t>
            </a:r>
            <a:r>
              <a:rPr lang="en-US" sz="3400" dirty="0" smtClean="0">
                <a:latin typeface="Preeti" pitchFamily="2" charset="0"/>
                <a:ea typeface="Preeti Normal" charset="0"/>
                <a:cs typeface="Preeti Normal" charset="0"/>
              </a:rPr>
              <a:t>/0f </a:t>
            </a:r>
            <a:r>
              <a:rPr lang="en-US" sz="3400" dirty="0" err="1" smtClean="0">
                <a:latin typeface="Preeti" pitchFamily="2" charset="0"/>
                <a:ea typeface="Preeti Normal" charset="0"/>
                <a:cs typeface="Preeti Normal" charset="0"/>
              </a:rPr>
              <a:t>agfpg'xf</a:t>
            </a:r>
            <a:r>
              <a:rPr lang="en-US" sz="3400" dirty="0" smtClean="0">
                <a:latin typeface="Preeti" pitchFamily="2" charset="0"/>
                <a:ea typeface="Preeti Normal" charset="0"/>
                <a:cs typeface="Preeti Normal" charset="0"/>
              </a:rPr>
              <a:t>];\ </a:t>
            </a:r>
          </a:p>
          <a:p>
            <a:pPr marL="571500" indent="-571500">
              <a:buClr>
                <a:schemeClr val="accent4"/>
              </a:buClr>
              <a:buFont typeface="Arial" charset="0"/>
              <a:buChar char="•"/>
            </a:pPr>
            <a:r>
              <a:rPr lang="en-US" sz="3400" dirty="0" err="1">
                <a:latin typeface="Preeti" pitchFamily="2" charset="0"/>
                <a:ea typeface="Preeti Normal" charset="0"/>
                <a:cs typeface="Preeti Normal" charset="0"/>
              </a:rPr>
              <a:t>u</a:t>
            </a:r>
            <a:r>
              <a:rPr lang="en-US" sz="3400" dirty="0" err="1" smtClean="0">
                <a:latin typeface="Preeti" pitchFamily="2" charset="0"/>
                <a:ea typeface="Preeti Normal" charset="0"/>
                <a:cs typeface="Preeti Normal" charset="0"/>
              </a:rPr>
              <a:t>f</a:t>
            </a:r>
            <a:r>
              <a:rPr lang="en-US" sz="3400" dirty="0" smtClean="0">
                <a:latin typeface="Preeti" pitchFamily="2" charset="0"/>
                <a:ea typeface="Preeti Normal" charset="0"/>
                <a:cs typeface="Preeti Normal" charset="0"/>
              </a:rPr>
              <a:t>]</a:t>
            </a:r>
            <a:r>
              <a:rPr lang="en-US" sz="3400" dirty="0" err="1" smtClean="0">
                <a:latin typeface="Preeti" pitchFamily="2" charset="0"/>
                <a:ea typeface="Preeti Normal" charset="0"/>
                <a:cs typeface="Preeti Normal" charset="0"/>
              </a:rPr>
              <a:t>klgotfnfO</a:t>
            </a:r>
            <a:r>
              <a:rPr lang="en-US" sz="3400" dirty="0" smtClean="0">
                <a:latin typeface="Preeti" pitchFamily="2" charset="0"/>
                <a:ea typeface="Preeti Normal" charset="0"/>
                <a:cs typeface="Preeti Normal" charset="0"/>
              </a:rPr>
              <a:t>{ </a:t>
            </a:r>
            <a:r>
              <a:rPr lang="en-US" sz="3400" dirty="0" err="1" smtClean="0">
                <a:latin typeface="Preeti" pitchFamily="2" charset="0"/>
                <a:ea typeface="Preeti Normal" charset="0"/>
                <a:cs typeface="Preeti Normal" charset="0"/>
              </a:rPr>
              <a:t>Wofg</a:t>
            </a:r>
            <a:r>
              <a:rPr lang="en-US" sz="3400" dirty="0" smtClean="0">
                <a:latin typeface="Preeti" pitchFamily="2" charset="0"/>
                <a:ea typeface="Preeti Normal" charset="0"/>
                <a:cs typeface="Preeti Normal" charset="0"/>
              </a:rPr>
              <a:t> </a:t>
            </a:r>
            <a:r>
              <a:rPr lang="en-US" sz="3400" dirty="0" err="1" smtClean="0">
                <a:latin typeface="Preeti" pitchFamily="2" charset="0"/>
                <a:ea typeface="Preeti Normal" charset="0"/>
                <a:cs typeface="Preeti Normal" charset="0"/>
              </a:rPr>
              <a:t>lbg</a:t>
            </a:r>
            <a:r>
              <a:rPr lang="en-US" sz="3400" dirty="0" smtClean="0">
                <a:latin typeface="Preeti" pitchFamily="2" charset="0"/>
                <a:ea typeface="Preeti Normal" charset="0"/>
                <a:cs typeface="Preeti Normal" charset="0"/>
              </a:rPr>
              <a:t>]  </a:t>
            </a:r>
          </a:p>
          <a:p>
            <a:pPr marL="571500" indent="-571500">
              <a:buClr>
                <a:schemeClr val="accent4"/>
              </a:buClr>
              <a:buFont typeface="Arial" charset="0"/>
              <a:buChar char="•"/>
            </a:pPr>
            <a:endParaRPr lang="en-US" sz="3400" dirty="0">
              <a:latin typeface="Preeti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094317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1" y="2248347"/>
            <a:ext cx="8305800" cy="4381053"/>
          </a:xfrm>
        </p:spPr>
        <p:txBody>
          <a:bodyPr>
            <a:normAutofit fontScale="47500" lnSpcReduction="20000"/>
          </a:bodyPr>
          <a:lstStyle/>
          <a:p>
            <a:pPr algn="just"/>
            <a:r>
              <a:rPr lang="en-US" sz="5800" dirty="0" err="1">
                <a:solidFill>
                  <a:schemeClr val="tx1"/>
                </a:solidFill>
                <a:latin typeface="Preeti" pitchFamily="2" charset="0"/>
              </a:rPr>
              <a:t>kLl8tnfO</a:t>
            </a:r>
            <a:r>
              <a:rPr lang="en-US" sz="5800" dirty="0">
                <a:solidFill>
                  <a:schemeClr val="tx1"/>
                </a:solidFill>
                <a:latin typeface="Preeti" pitchFamily="2" charset="0"/>
              </a:rPr>
              <a:t>{ </a:t>
            </a:r>
            <a:r>
              <a:rPr lang="en-US" sz="5800" dirty="0" err="1">
                <a:solidFill>
                  <a:schemeClr val="tx1"/>
                </a:solidFill>
                <a:latin typeface="Preeti" pitchFamily="2" charset="0"/>
              </a:rPr>
              <a:t>yk</a:t>
            </a:r>
            <a:r>
              <a:rPr lang="en-US" sz="5800" dirty="0">
                <a:solidFill>
                  <a:schemeClr val="tx1"/>
                </a:solidFill>
                <a:latin typeface="Preeti" pitchFamily="2" charset="0"/>
              </a:rPr>
              <a:t> </a:t>
            </a:r>
            <a:r>
              <a:rPr lang="en-US" sz="5800" dirty="0" err="1">
                <a:solidFill>
                  <a:schemeClr val="tx1"/>
                </a:solidFill>
                <a:latin typeface="Preeti" pitchFamily="2" charset="0"/>
              </a:rPr>
              <a:t>kL8f</a:t>
            </a:r>
            <a:r>
              <a:rPr lang="en-US" sz="5800" dirty="0">
                <a:solidFill>
                  <a:schemeClr val="tx1"/>
                </a:solidFill>
                <a:latin typeface="Preeti" pitchFamily="2" charset="0"/>
              </a:rPr>
              <a:t> </a:t>
            </a:r>
            <a:r>
              <a:rPr lang="en-US" sz="5800" dirty="0" err="1">
                <a:solidFill>
                  <a:schemeClr val="tx1"/>
                </a:solidFill>
                <a:latin typeface="Preeti" pitchFamily="2" charset="0"/>
              </a:rPr>
              <a:t>x'g</a:t>
            </a:r>
            <a:r>
              <a:rPr lang="en-US" sz="5800" dirty="0">
                <a:solidFill>
                  <a:schemeClr val="tx1"/>
                </a:solidFill>
                <a:latin typeface="Preeti" pitchFamily="2" charset="0"/>
              </a:rPr>
              <a:t>]÷</a:t>
            </a:r>
            <a:r>
              <a:rPr lang="en-US" sz="5800" dirty="0" err="1">
                <a:solidFill>
                  <a:schemeClr val="tx1"/>
                </a:solidFill>
                <a:latin typeface="Preeti" pitchFamily="2" charset="0"/>
              </a:rPr>
              <a:t>k'Ug</a:t>
            </a:r>
            <a:r>
              <a:rPr lang="en-US" sz="5800" dirty="0">
                <a:solidFill>
                  <a:schemeClr val="tx1"/>
                </a:solidFill>
                <a:latin typeface="Preeti" pitchFamily="2" charset="0"/>
              </a:rPr>
              <a:t>] u/L </a:t>
            </a:r>
            <a:r>
              <a:rPr lang="en-US" sz="5800" dirty="0" smtClean="0">
                <a:solidFill>
                  <a:schemeClr val="tx1"/>
                </a:solidFill>
                <a:latin typeface="Preeti" pitchFamily="2" charset="0"/>
              </a:rPr>
              <a:t>l/</a:t>
            </a:r>
            <a:r>
              <a:rPr lang="en-US" sz="5800" dirty="0" err="1" smtClean="0">
                <a:solidFill>
                  <a:schemeClr val="tx1"/>
                </a:solidFill>
                <a:latin typeface="Preeti" pitchFamily="2" charset="0"/>
              </a:rPr>
              <a:t>kf</a:t>
            </a:r>
            <a:r>
              <a:rPr lang="en-US" sz="5800" dirty="0" smtClean="0">
                <a:solidFill>
                  <a:schemeClr val="tx1"/>
                </a:solidFill>
                <a:latin typeface="Preeti" pitchFamily="2" charset="0"/>
              </a:rPr>
              <a:t>]</a:t>
            </a:r>
            <a:r>
              <a:rPr lang="en-US" sz="5800" dirty="0" err="1" smtClean="0">
                <a:solidFill>
                  <a:schemeClr val="tx1"/>
                </a:solidFill>
                <a:latin typeface="Preeti" pitchFamily="2" charset="0"/>
              </a:rPr>
              <a:t>l6</a:t>
            </a:r>
            <a:r>
              <a:rPr lang="en-US" sz="5800" dirty="0" smtClean="0">
                <a:solidFill>
                  <a:schemeClr val="tx1"/>
                </a:solidFill>
                <a:latin typeface="Preeti" pitchFamily="2" charset="0"/>
              </a:rPr>
              <a:t>{ª </a:t>
            </a:r>
            <a:r>
              <a:rPr lang="en-US" sz="5800" dirty="0" err="1">
                <a:solidFill>
                  <a:schemeClr val="tx1"/>
                </a:solidFill>
                <a:latin typeface="Preeti" pitchFamily="2" charset="0"/>
              </a:rPr>
              <a:t>ug</a:t>
            </a:r>
            <a:r>
              <a:rPr lang="en-US" sz="5800" dirty="0">
                <a:solidFill>
                  <a:schemeClr val="tx1"/>
                </a:solidFill>
                <a:latin typeface="Preeti" pitchFamily="2" charset="0"/>
              </a:rPr>
              <a:t>{ </a:t>
            </a:r>
            <a:r>
              <a:rPr lang="en-US" sz="5800" dirty="0" err="1">
                <a:solidFill>
                  <a:schemeClr val="tx1"/>
                </a:solidFill>
                <a:latin typeface="Preeti" pitchFamily="2" charset="0"/>
              </a:rPr>
              <a:t>g'xg</a:t>
            </a:r>
            <a:r>
              <a:rPr lang="en-US" sz="5800" dirty="0">
                <a:solidFill>
                  <a:schemeClr val="tx1"/>
                </a:solidFill>
                <a:latin typeface="Preeti" pitchFamily="2" charset="0"/>
              </a:rPr>
              <a:t>]</a:t>
            </a:r>
          </a:p>
          <a:p>
            <a:pPr algn="just"/>
            <a:r>
              <a:rPr lang="en-US" sz="5800" dirty="0" err="1">
                <a:solidFill>
                  <a:schemeClr val="tx1"/>
                </a:solidFill>
                <a:latin typeface="Preeti" pitchFamily="2" charset="0"/>
              </a:rPr>
              <a:t>uf</a:t>
            </a:r>
            <a:r>
              <a:rPr lang="en-US" sz="5800" dirty="0">
                <a:solidFill>
                  <a:schemeClr val="tx1"/>
                </a:solidFill>
                <a:latin typeface="Preeti" pitchFamily="2" charset="0"/>
              </a:rPr>
              <a:t>]</a:t>
            </a:r>
            <a:r>
              <a:rPr lang="en-US" sz="5800" dirty="0" err="1">
                <a:solidFill>
                  <a:schemeClr val="tx1"/>
                </a:solidFill>
                <a:latin typeface="Preeti" pitchFamily="2" charset="0"/>
              </a:rPr>
              <a:t>klgotfsf</a:t>
            </a:r>
            <a:r>
              <a:rPr lang="en-US" sz="5800" dirty="0">
                <a:solidFill>
                  <a:schemeClr val="tx1"/>
                </a:solidFill>
                <a:latin typeface="Preeti" pitchFamily="2" charset="0"/>
              </a:rPr>
              <a:t>] ;</a:t>
            </a:r>
            <a:r>
              <a:rPr lang="en-US" sz="5800" dirty="0" err="1">
                <a:solidFill>
                  <a:schemeClr val="tx1"/>
                </a:solidFill>
                <a:latin typeface="Preeti" pitchFamily="2" charset="0"/>
              </a:rPr>
              <a:t>Ddfg</a:t>
            </a:r>
            <a:r>
              <a:rPr lang="en-US" sz="5800" dirty="0">
                <a:solidFill>
                  <a:schemeClr val="tx1"/>
                </a:solidFill>
                <a:latin typeface="Preeti" pitchFamily="2" charset="0"/>
              </a:rPr>
              <a:t> </a:t>
            </a:r>
            <a:r>
              <a:rPr lang="en-US" sz="5800" dirty="0" err="1">
                <a:solidFill>
                  <a:schemeClr val="tx1"/>
                </a:solidFill>
                <a:latin typeface="Preeti" pitchFamily="2" charset="0"/>
              </a:rPr>
              <a:t>ug</a:t>
            </a:r>
            <a:r>
              <a:rPr lang="en-US" sz="5800" dirty="0">
                <a:solidFill>
                  <a:schemeClr val="tx1"/>
                </a:solidFill>
                <a:latin typeface="Preeti" pitchFamily="2" charset="0"/>
              </a:rPr>
              <a:t>{{] -</a:t>
            </a:r>
            <a:r>
              <a:rPr lang="en-US" sz="5800" dirty="0" err="1">
                <a:solidFill>
                  <a:schemeClr val="tx1"/>
                </a:solidFill>
                <a:latin typeface="Preeti" pitchFamily="2" charset="0"/>
              </a:rPr>
              <a:t>gfd</a:t>
            </a:r>
            <a:r>
              <a:rPr lang="en-US" sz="5800" dirty="0">
                <a:solidFill>
                  <a:schemeClr val="tx1"/>
                </a:solidFill>
                <a:latin typeface="Preeti" pitchFamily="2" charset="0"/>
              </a:rPr>
              <a:t> </a:t>
            </a:r>
            <a:r>
              <a:rPr lang="en-US" sz="5800" dirty="0" err="1">
                <a:solidFill>
                  <a:schemeClr val="tx1"/>
                </a:solidFill>
                <a:latin typeface="Preeti" pitchFamily="2" charset="0"/>
              </a:rPr>
              <a:t>gvf</a:t>
            </a:r>
            <a:r>
              <a:rPr lang="en-US" sz="5800" dirty="0">
                <a:solidFill>
                  <a:schemeClr val="tx1"/>
                </a:solidFill>
                <a:latin typeface="Preeti" pitchFamily="2" charset="0"/>
              </a:rPr>
              <a:t>]Ng], </a:t>
            </a:r>
            <a:r>
              <a:rPr lang="en-US" sz="5800" dirty="0" err="1">
                <a:solidFill>
                  <a:schemeClr val="tx1"/>
                </a:solidFill>
                <a:latin typeface="Preeti" pitchFamily="2" charset="0"/>
              </a:rPr>
              <a:t>gfd</a:t>
            </a:r>
            <a:r>
              <a:rPr lang="en-US" sz="5800" dirty="0">
                <a:solidFill>
                  <a:schemeClr val="tx1"/>
                </a:solidFill>
                <a:latin typeface="Preeti" pitchFamily="2" charset="0"/>
              </a:rPr>
              <a:t> kl/</a:t>
            </a:r>
            <a:r>
              <a:rPr lang="en-US" sz="5800" dirty="0" err="1">
                <a:solidFill>
                  <a:schemeClr val="tx1"/>
                </a:solidFill>
                <a:latin typeface="Preeti" pitchFamily="2" charset="0"/>
              </a:rPr>
              <a:t>jt</a:t>
            </a:r>
            <a:r>
              <a:rPr lang="en-US" sz="5800" dirty="0">
                <a:solidFill>
                  <a:schemeClr val="tx1"/>
                </a:solidFill>
                <a:latin typeface="Preeti" pitchFamily="2" charset="0"/>
              </a:rPr>
              <a:t>{g u/L n]Vg]_</a:t>
            </a:r>
          </a:p>
          <a:p>
            <a:pPr algn="just"/>
            <a:r>
              <a:rPr lang="en-US" sz="5800" dirty="0" err="1">
                <a:solidFill>
                  <a:schemeClr val="tx1"/>
                </a:solidFill>
                <a:latin typeface="Preeti" pitchFamily="2" charset="0"/>
              </a:rPr>
              <a:t>gfd</a:t>
            </a:r>
            <a:r>
              <a:rPr lang="en-US" sz="5800" dirty="0">
                <a:solidFill>
                  <a:schemeClr val="tx1"/>
                </a:solidFill>
                <a:latin typeface="Preeti" pitchFamily="2" charset="0"/>
              </a:rPr>
              <a:t> </a:t>
            </a:r>
            <a:r>
              <a:rPr lang="en-US" sz="5800" dirty="0" err="1">
                <a:solidFill>
                  <a:schemeClr val="tx1"/>
                </a:solidFill>
                <a:latin typeface="Preeti" pitchFamily="2" charset="0"/>
              </a:rPr>
              <a:t>pNn</a:t>
            </a:r>
            <a:r>
              <a:rPr lang="en-US" sz="5800" dirty="0">
                <a:solidFill>
                  <a:schemeClr val="tx1"/>
                </a:solidFill>
                <a:latin typeface="Preeti" pitchFamily="2" charset="0"/>
              </a:rPr>
              <a:t>]v </a:t>
            </a:r>
            <a:r>
              <a:rPr lang="en-US" sz="5800" dirty="0" err="1">
                <a:solidFill>
                  <a:schemeClr val="tx1"/>
                </a:solidFill>
                <a:latin typeface="Preeti" pitchFamily="2" charset="0"/>
              </a:rPr>
              <a:t>ug</a:t>
            </a:r>
            <a:r>
              <a:rPr lang="en-US" sz="5800" dirty="0">
                <a:solidFill>
                  <a:schemeClr val="tx1"/>
                </a:solidFill>
                <a:latin typeface="Preeti" pitchFamily="2" charset="0"/>
              </a:rPr>
              <a:t>{ </a:t>
            </a:r>
            <a:r>
              <a:rPr lang="en-US" sz="5800" dirty="0" err="1">
                <a:solidFill>
                  <a:schemeClr val="tx1"/>
                </a:solidFill>
                <a:latin typeface="Preeti" pitchFamily="2" charset="0"/>
              </a:rPr>
              <a:t>rfx</a:t>
            </a:r>
            <a:r>
              <a:rPr lang="en-US" sz="5800" dirty="0">
                <a:solidFill>
                  <a:schemeClr val="tx1"/>
                </a:solidFill>
                <a:latin typeface="Preeti" pitchFamily="2" charset="0"/>
              </a:rPr>
              <a:t>]</a:t>
            </a:r>
            <a:r>
              <a:rPr lang="en-US" sz="5800" dirty="0" err="1">
                <a:solidFill>
                  <a:schemeClr val="tx1"/>
                </a:solidFill>
                <a:latin typeface="Preeti" pitchFamily="2" charset="0"/>
              </a:rPr>
              <a:t>klg</a:t>
            </a:r>
            <a:r>
              <a:rPr lang="en-US" sz="5800" dirty="0">
                <a:solidFill>
                  <a:schemeClr val="tx1"/>
                </a:solidFill>
                <a:latin typeface="Preeti" pitchFamily="2" charset="0"/>
              </a:rPr>
              <a:t> </a:t>
            </a:r>
            <a:r>
              <a:rPr lang="en-US" sz="5800" dirty="0" err="1">
                <a:solidFill>
                  <a:schemeClr val="tx1"/>
                </a:solidFill>
                <a:latin typeface="Preeti" pitchFamily="2" charset="0"/>
              </a:rPr>
              <a:t>To;af6</a:t>
            </a:r>
            <a:r>
              <a:rPr lang="en-US" sz="5800" dirty="0">
                <a:solidFill>
                  <a:schemeClr val="tx1"/>
                </a:solidFill>
                <a:latin typeface="Preeti" pitchFamily="2" charset="0"/>
              </a:rPr>
              <a:t> kg{ ;</a:t>
            </a:r>
            <a:r>
              <a:rPr lang="en-US" sz="5800" dirty="0" err="1">
                <a:solidFill>
                  <a:schemeClr val="tx1"/>
                </a:solidFill>
                <a:latin typeface="Preeti" pitchFamily="2" charset="0"/>
              </a:rPr>
              <a:t>Sg</a:t>
            </a:r>
            <a:r>
              <a:rPr lang="en-US" sz="5800" dirty="0">
                <a:solidFill>
                  <a:schemeClr val="tx1"/>
                </a:solidFill>
                <a:latin typeface="Preeti" pitchFamily="2" charset="0"/>
              </a:rPr>
              <a:t>] c;/</a:t>
            </a:r>
            <a:r>
              <a:rPr lang="en-US" sz="5800" dirty="0" err="1">
                <a:solidFill>
                  <a:schemeClr val="tx1"/>
                </a:solidFill>
                <a:latin typeface="Preeti" pitchFamily="2" charset="0"/>
              </a:rPr>
              <a:t>sf</a:t>
            </a:r>
            <a:r>
              <a:rPr lang="en-US" sz="5800" dirty="0">
                <a:solidFill>
                  <a:schemeClr val="tx1"/>
                </a:solidFill>
                <a:latin typeface="Preeti" pitchFamily="2" charset="0"/>
              </a:rPr>
              <a:t>] </a:t>
            </a:r>
            <a:r>
              <a:rPr lang="en-US" sz="5800" dirty="0" err="1">
                <a:solidFill>
                  <a:schemeClr val="tx1"/>
                </a:solidFill>
                <a:latin typeface="Preeti" pitchFamily="2" charset="0"/>
              </a:rPr>
              <a:t>Vofn</a:t>
            </a:r>
            <a:r>
              <a:rPr lang="en-US" sz="5800" dirty="0">
                <a:solidFill>
                  <a:schemeClr val="tx1"/>
                </a:solidFill>
                <a:latin typeface="Preeti" pitchFamily="2" charset="0"/>
              </a:rPr>
              <a:t> </a:t>
            </a:r>
            <a:r>
              <a:rPr lang="en-US" sz="5800" dirty="0" err="1">
                <a:solidFill>
                  <a:schemeClr val="tx1"/>
                </a:solidFill>
                <a:latin typeface="Preeti" pitchFamily="2" charset="0"/>
              </a:rPr>
              <a:t>ug</a:t>
            </a:r>
            <a:r>
              <a:rPr lang="en-US" sz="5800" dirty="0">
                <a:solidFill>
                  <a:schemeClr val="tx1"/>
                </a:solidFill>
                <a:latin typeface="Preeti" pitchFamily="2" charset="0"/>
              </a:rPr>
              <a:t>{] -a]</a:t>
            </a:r>
            <a:r>
              <a:rPr lang="en-US" sz="5800" dirty="0" err="1">
                <a:solidFill>
                  <a:schemeClr val="tx1"/>
                </a:solidFill>
                <a:latin typeface="Preeti" pitchFamily="2" charset="0"/>
              </a:rPr>
              <a:t>lrPsf÷anfTsf</a:t>
            </a:r>
            <a:r>
              <a:rPr lang="en-US" sz="5800" dirty="0">
                <a:solidFill>
                  <a:schemeClr val="tx1"/>
                </a:solidFill>
                <a:latin typeface="Preeti" pitchFamily="2" charset="0"/>
              </a:rPr>
              <a:t>/</a:t>
            </a:r>
            <a:r>
              <a:rPr lang="en-US" sz="5800" dirty="0" err="1">
                <a:solidFill>
                  <a:schemeClr val="tx1"/>
                </a:solidFill>
                <a:latin typeface="Preeti" pitchFamily="2" charset="0"/>
              </a:rPr>
              <a:t>sf</a:t>
            </a:r>
            <a:r>
              <a:rPr lang="en-US" sz="5800" dirty="0">
                <a:solidFill>
                  <a:schemeClr val="tx1"/>
                </a:solidFill>
                <a:latin typeface="Preeti" pitchFamily="2" charset="0"/>
              </a:rPr>
              <a:t> </a:t>
            </a:r>
            <a:r>
              <a:rPr lang="en-US" sz="5800" dirty="0" err="1">
                <a:solidFill>
                  <a:schemeClr val="tx1"/>
                </a:solidFill>
                <a:latin typeface="Preeti" pitchFamily="2" charset="0"/>
              </a:rPr>
              <a:t>36gf</a:t>
            </a:r>
            <a:r>
              <a:rPr lang="en-US" sz="5800" dirty="0">
                <a:solidFill>
                  <a:schemeClr val="tx1"/>
                </a:solidFill>
                <a:latin typeface="Preeti" pitchFamily="2" charset="0"/>
              </a:rPr>
              <a:t>_</a:t>
            </a:r>
          </a:p>
          <a:p>
            <a:pPr algn="just"/>
            <a:r>
              <a:rPr lang="en-US" sz="5800" dirty="0">
                <a:solidFill>
                  <a:schemeClr val="tx1"/>
                </a:solidFill>
                <a:latin typeface="Preeti" pitchFamily="2" charset="0"/>
              </a:rPr>
              <a:t>lx+;f </a:t>
            </a:r>
            <a:r>
              <a:rPr lang="en-US" sz="5800" dirty="0" err="1">
                <a:solidFill>
                  <a:schemeClr val="tx1"/>
                </a:solidFill>
                <a:latin typeface="Preeti" pitchFamily="2" charset="0"/>
              </a:rPr>
              <a:t>ug</a:t>
            </a:r>
            <a:r>
              <a:rPr lang="en-US" sz="5800" dirty="0">
                <a:solidFill>
                  <a:schemeClr val="tx1"/>
                </a:solidFill>
                <a:latin typeface="Preeti" pitchFamily="2" charset="0"/>
              </a:rPr>
              <a:t>{ </a:t>
            </a:r>
            <a:r>
              <a:rPr lang="en-US" sz="5800" dirty="0" err="1">
                <a:solidFill>
                  <a:schemeClr val="tx1"/>
                </a:solidFill>
                <a:latin typeface="Preeti" pitchFamily="2" charset="0"/>
              </a:rPr>
              <a:t>k|f</a:t>
            </a:r>
            <a:r>
              <a:rPr lang="en-US" sz="5800" dirty="0">
                <a:solidFill>
                  <a:schemeClr val="tx1"/>
                </a:solidFill>
                <a:latin typeface="Preeti" pitchFamily="2" charset="0"/>
              </a:rPr>
              <a:t>]</a:t>
            </a:r>
            <a:r>
              <a:rPr lang="en-US" sz="5800" dirty="0" err="1">
                <a:solidFill>
                  <a:schemeClr val="tx1"/>
                </a:solidFill>
                <a:latin typeface="Preeti" pitchFamily="2" charset="0"/>
              </a:rPr>
              <a:t>T;fxg</a:t>
            </a:r>
            <a:r>
              <a:rPr lang="en-US" sz="5800" dirty="0">
                <a:solidFill>
                  <a:schemeClr val="tx1"/>
                </a:solidFill>
                <a:latin typeface="Preeti" pitchFamily="2" charset="0"/>
              </a:rPr>
              <a:t> </a:t>
            </a:r>
            <a:r>
              <a:rPr lang="en-US" sz="5800" dirty="0" err="1">
                <a:solidFill>
                  <a:schemeClr val="tx1"/>
                </a:solidFill>
                <a:latin typeface="Preeti" pitchFamily="2" charset="0"/>
              </a:rPr>
              <a:t>ug</a:t>
            </a:r>
            <a:r>
              <a:rPr lang="en-US" sz="5800" dirty="0">
                <a:solidFill>
                  <a:schemeClr val="tx1"/>
                </a:solidFill>
                <a:latin typeface="Preeti" pitchFamily="2" charset="0"/>
              </a:rPr>
              <a:t>{ ;</a:t>
            </a:r>
            <a:r>
              <a:rPr lang="en-US" sz="5800" dirty="0" err="1">
                <a:solidFill>
                  <a:schemeClr val="tx1"/>
                </a:solidFill>
                <a:latin typeface="Preeti" pitchFamily="2" charset="0"/>
              </a:rPr>
              <a:t>fdu|L</a:t>
            </a:r>
            <a:r>
              <a:rPr lang="en-US" sz="5800" dirty="0">
                <a:solidFill>
                  <a:schemeClr val="tx1"/>
                </a:solidFill>
                <a:latin typeface="Preeti" pitchFamily="2" charset="0"/>
              </a:rPr>
              <a:t> </a:t>
            </a:r>
            <a:r>
              <a:rPr lang="en-US" sz="5800" dirty="0" err="1">
                <a:solidFill>
                  <a:schemeClr val="tx1"/>
                </a:solidFill>
                <a:latin typeface="Preeti" pitchFamily="2" charset="0"/>
              </a:rPr>
              <a:t>glbg</a:t>
            </a:r>
            <a:r>
              <a:rPr lang="en-US" sz="5800" dirty="0">
                <a:solidFill>
                  <a:schemeClr val="tx1"/>
                </a:solidFill>
                <a:latin typeface="Preeti" pitchFamily="2" charset="0"/>
              </a:rPr>
              <a:t>]</a:t>
            </a:r>
          </a:p>
          <a:p>
            <a:pPr algn="just"/>
            <a:r>
              <a:rPr lang="en-US" sz="5800" dirty="0" err="1">
                <a:solidFill>
                  <a:schemeClr val="tx1"/>
                </a:solidFill>
                <a:latin typeface="Preeti" pitchFamily="2" charset="0"/>
              </a:rPr>
              <a:t>JolStut</a:t>
            </a:r>
            <a:r>
              <a:rPr lang="en-US" sz="5800" dirty="0">
                <a:solidFill>
                  <a:schemeClr val="tx1"/>
                </a:solidFill>
                <a:latin typeface="Preeti" pitchFamily="2" charset="0"/>
              </a:rPr>
              <a:t>, </a:t>
            </a:r>
            <a:r>
              <a:rPr lang="en-US" sz="5800" dirty="0" err="1">
                <a:solidFill>
                  <a:schemeClr val="tx1"/>
                </a:solidFill>
                <a:latin typeface="Preeti" pitchFamily="2" charset="0"/>
              </a:rPr>
              <a:t>kfl</a:t>
            </a:r>
            <a:r>
              <a:rPr lang="en-US" sz="5800" dirty="0">
                <a:solidFill>
                  <a:schemeClr val="tx1"/>
                </a:solidFill>
                <a:latin typeface="Preeti" pitchFamily="2" charset="0"/>
              </a:rPr>
              <a:t>/</a:t>
            </a:r>
            <a:r>
              <a:rPr lang="en-US" sz="5800" dirty="0" err="1">
                <a:solidFill>
                  <a:schemeClr val="tx1"/>
                </a:solidFill>
                <a:latin typeface="Preeti" pitchFamily="2" charset="0"/>
              </a:rPr>
              <a:t>jfl</a:t>
            </a:r>
            <a:r>
              <a:rPr lang="en-US" sz="5800" dirty="0">
                <a:solidFill>
                  <a:schemeClr val="tx1"/>
                </a:solidFill>
                <a:latin typeface="Preeti" pitchFamily="2" charset="0"/>
              </a:rPr>
              <a:t>/s / ;</a:t>
            </a:r>
            <a:r>
              <a:rPr lang="en-US" sz="5800" dirty="0" err="1">
                <a:solidFill>
                  <a:schemeClr val="tx1"/>
                </a:solidFill>
                <a:latin typeface="Preeti" pitchFamily="2" charset="0"/>
              </a:rPr>
              <a:t>fdflhs</a:t>
            </a:r>
            <a:r>
              <a:rPr lang="en-US" sz="5800" dirty="0">
                <a:solidFill>
                  <a:schemeClr val="tx1"/>
                </a:solidFill>
                <a:latin typeface="Preeti" pitchFamily="2" charset="0"/>
              </a:rPr>
              <a:t> ;</a:t>
            </a:r>
            <a:r>
              <a:rPr lang="en-US" sz="5800" dirty="0" err="1">
                <a:solidFill>
                  <a:schemeClr val="tx1"/>
                </a:solidFill>
                <a:latin typeface="Preeti" pitchFamily="2" charset="0"/>
              </a:rPr>
              <a:t>DaGwdf</a:t>
            </a:r>
            <a:r>
              <a:rPr lang="en-US" sz="5800" dirty="0">
                <a:solidFill>
                  <a:schemeClr val="tx1"/>
                </a:solidFill>
                <a:latin typeface="Preeti" pitchFamily="2" charset="0"/>
              </a:rPr>
              <a:t> c;/ </a:t>
            </a:r>
            <a:r>
              <a:rPr lang="en-US" sz="5800" dirty="0" err="1">
                <a:solidFill>
                  <a:schemeClr val="tx1"/>
                </a:solidFill>
                <a:latin typeface="Preeti" pitchFamily="2" charset="0"/>
              </a:rPr>
              <a:t>k'U5</a:t>
            </a:r>
            <a:r>
              <a:rPr lang="en-US" sz="5800" dirty="0">
                <a:solidFill>
                  <a:schemeClr val="tx1"/>
                </a:solidFill>
                <a:latin typeface="Preeti" pitchFamily="2" charset="0"/>
              </a:rPr>
              <a:t> </a:t>
            </a:r>
            <a:r>
              <a:rPr lang="en-US" sz="5800" dirty="0" err="1">
                <a:solidFill>
                  <a:schemeClr val="tx1"/>
                </a:solidFill>
                <a:latin typeface="Preeti" pitchFamily="2" charset="0"/>
              </a:rPr>
              <a:t>k'Ub</a:t>
            </a:r>
            <a:r>
              <a:rPr lang="en-US" sz="5800" dirty="0">
                <a:solidFill>
                  <a:schemeClr val="tx1"/>
                </a:solidFill>
                <a:latin typeface="Preeti" pitchFamily="2" charset="0"/>
              </a:rPr>
              <a:t>}g </a:t>
            </a:r>
            <a:r>
              <a:rPr lang="en-US" sz="5800" dirty="0" err="1">
                <a:solidFill>
                  <a:schemeClr val="tx1"/>
                </a:solidFill>
                <a:latin typeface="Preeti" pitchFamily="2" charset="0"/>
              </a:rPr>
              <a:t>Vofn</a:t>
            </a:r>
            <a:r>
              <a:rPr lang="en-US" sz="5800" dirty="0">
                <a:solidFill>
                  <a:schemeClr val="tx1"/>
                </a:solidFill>
                <a:latin typeface="Preeti" pitchFamily="2" charset="0"/>
              </a:rPr>
              <a:t> </a:t>
            </a:r>
            <a:r>
              <a:rPr lang="en-US" sz="5800" dirty="0" err="1">
                <a:solidFill>
                  <a:schemeClr val="tx1"/>
                </a:solidFill>
                <a:latin typeface="Preeti" pitchFamily="2" charset="0"/>
              </a:rPr>
              <a:t>ug</a:t>
            </a:r>
            <a:r>
              <a:rPr lang="en-US" sz="5800" dirty="0">
                <a:solidFill>
                  <a:schemeClr val="tx1"/>
                </a:solidFill>
                <a:latin typeface="Preeti" pitchFamily="2" charset="0"/>
              </a:rPr>
              <a:t>{] </a:t>
            </a:r>
          </a:p>
          <a:p>
            <a:pPr algn="just"/>
            <a:r>
              <a:rPr lang="en-US" sz="5800" dirty="0" err="1">
                <a:solidFill>
                  <a:schemeClr val="tx1"/>
                </a:solidFill>
                <a:latin typeface="Preeti" pitchFamily="2" charset="0"/>
              </a:rPr>
              <a:t>t:jL</a:t>
            </a:r>
            <a:r>
              <a:rPr lang="en-US" sz="5800" dirty="0">
                <a:solidFill>
                  <a:schemeClr val="tx1"/>
                </a:solidFill>
                <a:latin typeface="Preeti" pitchFamily="2" charset="0"/>
              </a:rPr>
              <a:t>/÷</a:t>
            </a:r>
            <a:r>
              <a:rPr lang="en-US" sz="5800" dirty="0" err="1">
                <a:solidFill>
                  <a:schemeClr val="tx1"/>
                </a:solidFill>
                <a:latin typeface="Preeti" pitchFamily="2" charset="0"/>
              </a:rPr>
              <a:t>lel8of</a:t>
            </a:r>
            <a:r>
              <a:rPr lang="en-US" sz="5800" dirty="0">
                <a:solidFill>
                  <a:schemeClr val="tx1"/>
                </a:solidFill>
                <a:latin typeface="Preeti" pitchFamily="2" charset="0"/>
              </a:rPr>
              <a:t>] </a:t>
            </a:r>
            <a:r>
              <a:rPr lang="en-US" sz="5800" dirty="0" err="1">
                <a:solidFill>
                  <a:schemeClr val="tx1"/>
                </a:solidFill>
                <a:latin typeface="Preeti" pitchFamily="2" charset="0"/>
              </a:rPr>
              <a:t>cfjZostf</a:t>
            </a:r>
            <a:r>
              <a:rPr lang="en-US" sz="5800" dirty="0">
                <a:solidFill>
                  <a:schemeClr val="tx1"/>
                </a:solidFill>
                <a:latin typeface="Preeti" pitchFamily="2" charset="0"/>
              </a:rPr>
              <a:t> </a:t>
            </a:r>
            <a:r>
              <a:rPr lang="en-US" sz="5800" dirty="0" err="1">
                <a:solidFill>
                  <a:schemeClr val="tx1"/>
                </a:solidFill>
                <a:latin typeface="Preeti" pitchFamily="2" charset="0"/>
              </a:rPr>
              <a:t>cg';f</a:t>
            </a:r>
            <a:r>
              <a:rPr lang="en-US" sz="5800" dirty="0">
                <a:solidFill>
                  <a:schemeClr val="tx1"/>
                </a:solidFill>
                <a:latin typeface="Preeti" pitchFamily="2" charset="0"/>
              </a:rPr>
              <a:t>/ An/ </a:t>
            </a:r>
            <a:r>
              <a:rPr lang="en-US" sz="5800" dirty="0" err="1">
                <a:solidFill>
                  <a:schemeClr val="tx1"/>
                </a:solidFill>
                <a:latin typeface="Preeti" pitchFamily="2" charset="0"/>
              </a:rPr>
              <a:t>ug</a:t>
            </a:r>
            <a:r>
              <a:rPr lang="en-US" sz="5800" dirty="0">
                <a:solidFill>
                  <a:schemeClr val="tx1"/>
                </a:solidFill>
                <a:latin typeface="Preeti" pitchFamily="2" charset="0"/>
              </a:rPr>
              <a:t>{]</a:t>
            </a:r>
          </a:p>
          <a:p>
            <a:pPr algn="just"/>
            <a:r>
              <a:rPr lang="en-US" sz="5800" dirty="0" err="1">
                <a:solidFill>
                  <a:schemeClr val="tx1"/>
                </a:solidFill>
                <a:latin typeface="Preeti" pitchFamily="2" charset="0"/>
              </a:rPr>
              <a:t>t:jL</a:t>
            </a:r>
            <a:r>
              <a:rPr lang="en-US" sz="5800" dirty="0">
                <a:solidFill>
                  <a:schemeClr val="tx1"/>
                </a:solidFill>
                <a:latin typeface="Preeti" pitchFamily="2" charset="0"/>
              </a:rPr>
              <a:t>/÷</a:t>
            </a:r>
            <a:r>
              <a:rPr lang="en-US" sz="5800" dirty="0" err="1">
                <a:solidFill>
                  <a:schemeClr val="tx1"/>
                </a:solidFill>
                <a:latin typeface="Preeti" pitchFamily="2" charset="0"/>
              </a:rPr>
              <a:t>lel8of</a:t>
            </a:r>
            <a:r>
              <a:rPr lang="en-US" sz="5800" dirty="0">
                <a:solidFill>
                  <a:schemeClr val="tx1"/>
                </a:solidFill>
                <a:latin typeface="Preeti" pitchFamily="2" charset="0"/>
              </a:rPr>
              <a:t>] k|:</a:t>
            </a:r>
            <a:r>
              <a:rPr lang="en-US" sz="5800" dirty="0" err="1">
                <a:solidFill>
                  <a:schemeClr val="tx1"/>
                </a:solidFill>
                <a:latin typeface="Preeti" pitchFamily="2" charset="0"/>
              </a:rPr>
              <a:t>t't</a:t>
            </a:r>
            <a:r>
              <a:rPr lang="en-US" sz="5800" dirty="0">
                <a:solidFill>
                  <a:schemeClr val="tx1"/>
                </a:solidFill>
                <a:latin typeface="Preeti" pitchFamily="2" charset="0"/>
              </a:rPr>
              <a:t> </a:t>
            </a:r>
            <a:r>
              <a:rPr lang="en-US" sz="5800" dirty="0" err="1">
                <a:solidFill>
                  <a:schemeClr val="tx1"/>
                </a:solidFill>
                <a:latin typeface="Preeti" pitchFamily="2" charset="0"/>
              </a:rPr>
              <a:t>ubf</a:t>
            </a:r>
            <a:r>
              <a:rPr lang="en-US" sz="5800" dirty="0">
                <a:solidFill>
                  <a:schemeClr val="tx1"/>
                </a:solidFill>
                <a:latin typeface="Preeti" pitchFamily="2" charset="0"/>
              </a:rPr>
              <a:t>{ </a:t>
            </a:r>
            <a:r>
              <a:rPr lang="en-US" sz="5800" dirty="0" err="1">
                <a:solidFill>
                  <a:schemeClr val="tx1"/>
                </a:solidFill>
                <a:latin typeface="Preeti" pitchFamily="2" charset="0"/>
              </a:rPr>
              <a:t>ljz</a:t>
            </a:r>
            <a:r>
              <a:rPr lang="en-US" sz="5800" dirty="0">
                <a:solidFill>
                  <a:schemeClr val="tx1"/>
                </a:solidFill>
                <a:latin typeface="Preeti" pitchFamily="2" charset="0"/>
              </a:rPr>
              <a:t>]if </a:t>
            </a:r>
            <a:r>
              <a:rPr lang="en-US" sz="5800" dirty="0" err="1">
                <a:solidFill>
                  <a:schemeClr val="tx1"/>
                </a:solidFill>
                <a:latin typeface="Preeti" pitchFamily="2" charset="0"/>
              </a:rPr>
              <a:t>Vofn</a:t>
            </a:r>
            <a:r>
              <a:rPr lang="en-US" sz="5800" dirty="0">
                <a:solidFill>
                  <a:schemeClr val="tx1"/>
                </a:solidFill>
                <a:latin typeface="Preeti" pitchFamily="2" charset="0"/>
              </a:rPr>
              <a:t> </a:t>
            </a:r>
            <a:r>
              <a:rPr lang="en-US" sz="5800" dirty="0" err="1">
                <a:solidFill>
                  <a:schemeClr val="tx1"/>
                </a:solidFill>
                <a:latin typeface="Preeti" pitchFamily="2" charset="0"/>
              </a:rPr>
              <a:t>ug</a:t>
            </a:r>
            <a:r>
              <a:rPr lang="en-US" sz="5800" dirty="0">
                <a:solidFill>
                  <a:schemeClr val="tx1"/>
                </a:solidFill>
                <a:latin typeface="Preeti" pitchFamily="2" charset="0"/>
              </a:rPr>
              <a:t>{] -</a:t>
            </a:r>
            <a:r>
              <a:rPr lang="en-US" sz="5800" dirty="0" err="1">
                <a:solidFill>
                  <a:schemeClr val="tx1"/>
                </a:solidFill>
                <a:latin typeface="Preeti" pitchFamily="2" charset="0"/>
              </a:rPr>
              <a:t>gUg</a:t>
            </a:r>
            <a:r>
              <a:rPr lang="en-US" sz="5800" dirty="0">
                <a:solidFill>
                  <a:schemeClr val="tx1"/>
                </a:solidFill>
                <a:latin typeface="Preeti" pitchFamily="2" charset="0"/>
              </a:rPr>
              <a:t> </a:t>
            </a:r>
            <a:r>
              <a:rPr lang="en-US" sz="5800" dirty="0" err="1">
                <a:solidFill>
                  <a:schemeClr val="tx1"/>
                </a:solidFill>
                <a:latin typeface="Preeti" pitchFamily="2" charset="0"/>
              </a:rPr>
              <a:t>t:jL</a:t>
            </a:r>
            <a:r>
              <a:rPr lang="en-US" sz="5800" dirty="0">
                <a:solidFill>
                  <a:schemeClr val="tx1"/>
                </a:solidFill>
                <a:latin typeface="Preeti" pitchFamily="2" charset="0"/>
              </a:rPr>
              <a:t>/, </a:t>
            </a:r>
            <a:r>
              <a:rPr lang="en-US" sz="5800" dirty="0" err="1">
                <a:solidFill>
                  <a:schemeClr val="tx1"/>
                </a:solidFill>
                <a:latin typeface="Preeti" pitchFamily="2" charset="0"/>
              </a:rPr>
              <a:t>cw</a:t>
            </a:r>
            <a:r>
              <a:rPr lang="en-US" sz="5800" dirty="0">
                <a:solidFill>
                  <a:schemeClr val="tx1"/>
                </a:solidFill>
                <a:latin typeface="Preeti" pitchFamily="2" charset="0"/>
              </a:rPr>
              <a:t>{ </a:t>
            </a:r>
            <a:r>
              <a:rPr lang="en-US" sz="5800" dirty="0" err="1">
                <a:solidFill>
                  <a:schemeClr val="tx1"/>
                </a:solidFill>
                <a:latin typeface="Preeti" pitchFamily="2" charset="0"/>
              </a:rPr>
              <a:t>gUg</a:t>
            </a:r>
            <a:r>
              <a:rPr lang="en-US" sz="5800" dirty="0">
                <a:solidFill>
                  <a:schemeClr val="tx1"/>
                </a:solidFill>
                <a:latin typeface="Preeti" pitchFamily="2" charset="0"/>
              </a:rPr>
              <a:t>, </a:t>
            </a:r>
            <a:r>
              <a:rPr lang="en-US" sz="5800" dirty="0" err="1">
                <a:solidFill>
                  <a:schemeClr val="tx1"/>
                </a:solidFill>
                <a:latin typeface="Preeti" pitchFamily="2" charset="0"/>
              </a:rPr>
              <a:t>t:jL</a:t>
            </a:r>
            <a:r>
              <a:rPr lang="en-US" sz="5800" dirty="0">
                <a:solidFill>
                  <a:schemeClr val="tx1"/>
                </a:solidFill>
                <a:latin typeface="Preeti" pitchFamily="2" charset="0"/>
              </a:rPr>
              <a:t>/ </a:t>
            </a:r>
            <a:r>
              <a:rPr lang="en-US" sz="5800" dirty="0" err="1">
                <a:solidFill>
                  <a:schemeClr val="tx1"/>
                </a:solidFill>
                <a:latin typeface="Preeti" pitchFamily="2" charset="0"/>
              </a:rPr>
              <a:t>Jofkf</a:t>
            </a:r>
            <a:r>
              <a:rPr lang="en-US" sz="5800" dirty="0">
                <a:solidFill>
                  <a:schemeClr val="tx1"/>
                </a:solidFill>
                <a:latin typeface="Preeti" pitchFamily="2" charset="0"/>
              </a:rPr>
              <a:t>/_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400" b="1" dirty="0">
                <a:solidFill>
                  <a:schemeClr val="tx1"/>
                </a:solidFill>
                <a:latin typeface="Preeti" pitchFamily="2" charset="0"/>
              </a:rPr>
              <a:t>n}</a:t>
            </a:r>
            <a:r>
              <a:rPr lang="en-US" sz="4400" b="1" dirty="0" err="1">
                <a:solidFill>
                  <a:schemeClr val="tx1"/>
                </a:solidFill>
                <a:latin typeface="Preeti" pitchFamily="2" charset="0"/>
              </a:rPr>
              <a:t>lËs</a:t>
            </a:r>
            <a:r>
              <a:rPr lang="en-US" sz="4400" b="1" dirty="0">
                <a:solidFill>
                  <a:schemeClr val="tx1"/>
                </a:solidFill>
                <a:latin typeface="Preeti" pitchFamily="2" charset="0"/>
              </a:rPr>
              <a:t> </a:t>
            </a:r>
            <a:r>
              <a:rPr lang="en-US" sz="4400" b="1" dirty="0" smtClean="0">
                <a:solidFill>
                  <a:schemeClr val="tx1"/>
                </a:solidFill>
                <a:latin typeface="Preeti" pitchFamily="2" charset="0"/>
              </a:rPr>
              <a:t>;+j]</a:t>
            </a:r>
            <a:r>
              <a:rPr lang="en-US" sz="4400" b="1" dirty="0" err="1" smtClean="0">
                <a:solidFill>
                  <a:schemeClr val="tx1"/>
                </a:solidFill>
                <a:latin typeface="Preeti" pitchFamily="2" charset="0"/>
              </a:rPr>
              <a:t>bglzn</a:t>
            </a:r>
            <a:r>
              <a:rPr lang="en-US" sz="4400" b="1" dirty="0" smtClean="0">
                <a:solidFill>
                  <a:schemeClr val="tx1"/>
                </a:solidFill>
                <a:latin typeface="Preeti" pitchFamily="2" charset="0"/>
              </a:rPr>
              <a:t> l/</a:t>
            </a:r>
            <a:r>
              <a:rPr lang="en-US" sz="4400" b="1" dirty="0" err="1" smtClean="0">
                <a:solidFill>
                  <a:schemeClr val="tx1"/>
                </a:solidFill>
                <a:latin typeface="Preeti" pitchFamily="2" charset="0"/>
              </a:rPr>
              <a:t>kf</a:t>
            </a:r>
            <a:r>
              <a:rPr lang="en-US" sz="4400" b="1" dirty="0" smtClean="0">
                <a:solidFill>
                  <a:schemeClr val="tx1"/>
                </a:solidFill>
                <a:latin typeface="Preeti" pitchFamily="2" charset="0"/>
              </a:rPr>
              <a:t>]</a:t>
            </a:r>
            <a:r>
              <a:rPr lang="en-US" sz="4400" b="1" dirty="0" err="1" smtClean="0">
                <a:solidFill>
                  <a:schemeClr val="tx1"/>
                </a:solidFill>
                <a:latin typeface="Preeti" pitchFamily="2" charset="0"/>
              </a:rPr>
              <a:t>l6</a:t>
            </a:r>
            <a:r>
              <a:rPr lang="en-US" sz="4400" b="1" dirty="0" smtClean="0">
                <a:solidFill>
                  <a:schemeClr val="tx1"/>
                </a:solidFill>
                <a:latin typeface="Preeti" pitchFamily="2" charset="0"/>
              </a:rPr>
              <a:t>{</a:t>
            </a:r>
            <a:r>
              <a:rPr lang="en-US" sz="4400" b="1" dirty="0" smtClean="0">
                <a:solidFill>
                  <a:schemeClr val="tx1"/>
                </a:solidFill>
                <a:latin typeface="Preeti"/>
              </a:rPr>
              <a:t>ª</a:t>
            </a:r>
            <a:r>
              <a:rPr lang="en-US" sz="4400" b="1" dirty="0" err="1" smtClean="0">
                <a:solidFill>
                  <a:schemeClr val="tx1"/>
                </a:solidFill>
                <a:latin typeface="Preeti"/>
              </a:rPr>
              <a:t>df</a:t>
            </a:r>
            <a:r>
              <a:rPr lang="en-US" sz="4400" b="1" dirty="0" smtClean="0">
                <a:solidFill>
                  <a:schemeClr val="tx1"/>
                </a:solidFill>
                <a:latin typeface="Preeti" pitchFamily="2" charset="0"/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  <a:latin typeface="Preeti" pitchFamily="2" charset="0"/>
              </a:rPr>
              <a:t>cfd</a:t>
            </a:r>
            <a:r>
              <a:rPr lang="en-US" sz="4400" b="1" dirty="0">
                <a:solidFill>
                  <a:schemeClr val="tx1"/>
                </a:solidFill>
                <a:latin typeface="Preeti" pitchFamily="2" charset="0"/>
              </a:rPr>
              <a:t>;~</a:t>
            </a:r>
            <a:r>
              <a:rPr lang="en-US" sz="4400" b="1" dirty="0" err="1">
                <a:solidFill>
                  <a:schemeClr val="tx1"/>
                </a:solidFill>
                <a:latin typeface="Preeti" pitchFamily="2" charset="0"/>
              </a:rPr>
              <a:t>rf</a:t>
            </a:r>
            <a:r>
              <a:rPr lang="en-US" sz="4400" b="1" dirty="0">
                <a:solidFill>
                  <a:schemeClr val="tx1"/>
                </a:solidFill>
                <a:latin typeface="Preeti" pitchFamily="2" charset="0"/>
              </a:rPr>
              <a:t>/ </a:t>
            </a:r>
            <a:r>
              <a:rPr lang="en-US" sz="4400" b="1" dirty="0" err="1" smtClean="0">
                <a:solidFill>
                  <a:schemeClr val="tx1"/>
                </a:solidFill>
                <a:latin typeface="Preeti" pitchFamily="2" charset="0"/>
              </a:rPr>
              <a:t>dfWodn</a:t>
            </a:r>
            <a:r>
              <a:rPr lang="en-US" sz="4400" b="1" dirty="0" smtClean="0">
                <a:solidFill>
                  <a:schemeClr val="tx1"/>
                </a:solidFill>
                <a:latin typeface="Preeti" pitchFamily="2" charset="0"/>
              </a:rPr>
              <a:t>] </a:t>
            </a:r>
            <a:r>
              <a:rPr lang="en-US" sz="4400" b="1" dirty="0" err="1" smtClean="0">
                <a:solidFill>
                  <a:schemeClr val="tx1"/>
                </a:solidFill>
                <a:latin typeface="Preeti" pitchFamily="2" charset="0"/>
              </a:rPr>
              <a:t>Wofg</a:t>
            </a:r>
            <a:r>
              <a:rPr lang="en-US" sz="4400" b="1" dirty="0" smtClean="0">
                <a:solidFill>
                  <a:schemeClr val="tx1"/>
                </a:solidFill>
                <a:latin typeface="Preeti" pitchFamily="2" charset="0"/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  <a:latin typeface="Preeti" pitchFamily="2" charset="0"/>
              </a:rPr>
              <a:t>lbg'kg</a:t>
            </a:r>
            <a:r>
              <a:rPr lang="en-US" sz="4400" b="1" dirty="0" smtClean="0">
                <a:solidFill>
                  <a:schemeClr val="tx1"/>
                </a:solidFill>
                <a:latin typeface="Preeti" pitchFamily="2" charset="0"/>
              </a:rPr>
              <a:t>]{ s'/</a:t>
            </a:r>
            <a:r>
              <a:rPr lang="en-US" sz="4400" b="1" dirty="0" err="1" smtClean="0">
                <a:solidFill>
                  <a:schemeClr val="tx1"/>
                </a:solidFill>
                <a:latin typeface="Preeti" pitchFamily="2" charset="0"/>
              </a:rPr>
              <a:t>fx</a:t>
            </a:r>
            <a:r>
              <a:rPr lang="en-US" sz="4400" b="1" dirty="0" smtClean="0">
                <a:solidFill>
                  <a:schemeClr val="tx1"/>
                </a:solidFill>
                <a:latin typeface="Preeti" pitchFamily="2" charset="0"/>
              </a:rPr>
              <a:t>?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76237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2248347"/>
            <a:ext cx="8381999" cy="4228653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sz="3200" dirty="0" err="1">
                <a:solidFill>
                  <a:schemeClr val="tx1"/>
                </a:solidFill>
                <a:latin typeface="Preeti" pitchFamily="2" charset="0"/>
              </a:rPr>
              <a:t>k'li6</a:t>
            </a:r>
            <a:r>
              <a:rPr lang="en-US" sz="3200" dirty="0">
                <a:solidFill>
                  <a:schemeClr val="tx1"/>
                </a:solidFill>
                <a:latin typeface="Preeti" pitchFamily="2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Preeti" pitchFamily="2" charset="0"/>
              </a:rPr>
              <a:t>x'g</a:t>
            </a:r>
            <a:r>
              <a:rPr lang="en-US" sz="3200" dirty="0">
                <a:solidFill>
                  <a:schemeClr val="tx1"/>
                </a:solidFill>
                <a:latin typeface="Preeti" pitchFamily="2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Preeti" pitchFamily="2" charset="0"/>
              </a:rPr>
              <a:t>ufx|f</a:t>
            </a:r>
            <a:r>
              <a:rPr lang="en-US" sz="3200" dirty="0">
                <a:solidFill>
                  <a:schemeClr val="tx1"/>
                </a:solidFill>
                <a:latin typeface="Preeti" pitchFamily="2" charset="0"/>
              </a:rPr>
              <a:t>] </a:t>
            </a:r>
            <a:r>
              <a:rPr lang="en-US" sz="3200" dirty="0" err="1">
                <a:solidFill>
                  <a:schemeClr val="tx1"/>
                </a:solidFill>
                <a:latin typeface="Preeti" pitchFamily="2" charset="0"/>
              </a:rPr>
              <a:t>x'g</a:t>
            </a:r>
            <a:r>
              <a:rPr lang="en-US" sz="3200" dirty="0">
                <a:solidFill>
                  <a:schemeClr val="tx1"/>
                </a:solidFill>
                <a:latin typeface="Preeti" pitchFamily="2" charset="0"/>
              </a:rPr>
              <a:t>] s'/</a:t>
            </a:r>
            <a:r>
              <a:rPr lang="en-US" sz="3200" dirty="0" err="1">
                <a:solidFill>
                  <a:schemeClr val="tx1"/>
                </a:solidFill>
                <a:latin typeface="Preeti" pitchFamily="2" charset="0"/>
              </a:rPr>
              <a:t>fdf</a:t>
            </a:r>
            <a:r>
              <a:rPr lang="en-US" sz="3200" dirty="0">
                <a:solidFill>
                  <a:schemeClr val="tx1"/>
                </a:solidFill>
                <a:latin typeface="Preeti" pitchFamily="2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Preeti" pitchFamily="2" charset="0"/>
              </a:rPr>
              <a:t>ljz</a:t>
            </a:r>
            <a:r>
              <a:rPr lang="en-US" sz="3200" dirty="0">
                <a:solidFill>
                  <a:schemeClr val="tx1"/>
                </a:solidFill>
                <a:latin typeface="Preeti" pitchFamily="2" charset="0"/>
              </a:rPr>
              <a:t>]if </a:t>
            </a:r>
            <a:r>
              <a:rPr lang="en-US" sz="3200" dirty="0" err="1">
                <a:solidFill>
                  <a:schemeClr val="tx1"/>
                </a:solidFill>
                <a:latin typeface="Preeti" pitchFamily="2" charset="0"/>
              </a:rPr>
              <a:t>Wofg</a:t>
            </a:r>
            <a:r>
              <a:rPr lang="en-US" sz="3200" dirty="0">
                <a:solidFill>
                  <a:schemeClr val="tx1"/>
                </a:solidFill>
                <a:latin typeface="Preeti" pitchFamily="2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Preeti" pitchFamily="2" charset="0"/>
              </a:rPr>
              <a:t>lbg</a:t>
            </a:r>
            <a:r>
              <a:rPr lang="en-US" sz="3200" dirty="0">
                <a:solidFill>
                  <a:schemeClr val="tx1"/>
                </a:solidFill>
                <a:latin typeface="Preeti" pitchFamily="2" charset="0"/>
              </a:rPr>
              <a:t>] -of}g, </a:t>
            </a:r>
            <a:r>
              <a:rPr lang="en-US" sz="3200" dirty="0" err="1">
                <a:solidFill>
                  <a:schemeClr val="tx1"/>
                </a:solidFill>
                <a:latin typeface="Preeti" pitchFamily="2" charset="0"/>
              </a:rPr>
              <a:t>aS;L</a:t>
            </a:r>
            <a:r>
              <a:rPr lang="en-US" sz="3200" dirty="0">
                <a:solidFill>
                  <a:schemeClr val="tx1"/>
                </a:solidFill>
                <a:latin typeface="Preeti" pitchFamily="2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Preeti" pitchFamily="2" charset="0"/>
              </a:rPr>
              <a:t>nufot</a:t>
            </a:r>
            <a:r>
              <a:rPr lang="en-US" sz="3200" dirty="0">
                <a:solidFill>
                  <a:schemeClr val="tx1"/>
                </a:solidFill>
                <a:latin typeface="Preeti" pitchFamily="2" charset="0"/>
              </a:rPr>
              <a:t>_ </a:t>
            </a:r>
            <a:r>
              <a:rPr lang="en-US" sz="3200" dirty="0" err="1">
                <a:solidFill>
                  <a:schemeClr val="tx1"/>
                </a:solidFill>
                <a:latin typeface="Preeti" pitchFamily="2" charset="0"/>
              </a:rPr>
              <a:t>36gfnfO</a:t>
            </a:r>
            <a:r>
              <a:rPr lang="en-US" sz="3200" dirty="0">
                <a:solidFill>
                  <a:schemeClr val="tx1"/>
                </a:solidFill>
                <a:latin typeface="Preeti" pitchFamily="2" charset="0"/>
              </a:rPr>
              <a:t>{ ;</a:t>
            </a:r>
            <a:r>
              <a:rPr lang="en-US" sz="3200" dirty="0" err="1">
                <a:solidFill>
                  <a:schemeClr val="tx1"/>
                </a:solidFill>
                <a:latin typeface="Preeti" pitchFamily="2" charset="0"/>
              </a:rPr>
              <a:t>fdfGoLs</a:t>
            </a:r>
            <a:r>
              <a:rPr lang="en-US" sz="3200" dirty="0">
                <a:solidFill>
                  <a:schemeClr val="tx1"/>
                </a:solidFill>
                <a:latin typeface="Preeti" pitchFamily="2" charset="0"/>
              </a:rPr>
              <a:t>/</a:t>
            </a:r>
            <a:r>
              <a:rPr lang="en-US" sz="3200" dirty="0" err="1">
                <a:solidFill>
                  <a:schemeClr val="tx1"/>
                </a:solidFill>
                <a:latin typeface="Preeti" pitchFamily="2" charset="0"/>
              </a:rPr>
              <a:t>0f</a:t>
            </a:r>
            <a:r>
              <a:rPr lang="en-US" sz="3200" dirty="0">
                <a:solidFill>
                  <a:schemeClr val="tx1"/>
                </a:solidFill>
                <a:latin typeface="Preeti" pitchFamily="2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Preeti" pitchFamily="2" charset="0"/>
              </a:rPr>
              <a:t>gug</a:t>
            </a:r>
            <a:r>
              <a:rPr lang="en-US" sz="3200" dirty="0">
                <a:solidFill>
                  <a:schemeClr val="tx1"/>
                </a:solidFill>
                <a:latin typeface="Preeti" pitchFamily="2" charset="0"/>
              </a:rPr>
              <a:t>{] </a:t>
            </a:r>
          </a:p>
          <a:p>
            <a:pPr algn="just"/>
            <a:r>
              <a:rPr lang="en-US" sz="3200" dirty="0" smtClean="0">
                <a:solidFill>
                  <a:schemeClr val="tx1"/>
                </a:solidFill>
                <a:latin typeface="Preeti" pitchFamily="2" charset="0"/>
              </a:rPr>
              <a:t>n</a:t>
            </a:r>
            <a:r>
              <a:rPr lang="en-US" sz="3200" dirty="0">
                <a:solidFill>
                  <a:schemeClr val="tx1"/>
                </a:solidFill>
                <a:latin typeface="Preeti" pitchFamily="2" charset="0"/>
              </a:rPr>
              <a:t>}+</a:t>
            </a:r>
            <a:r>
              <a:rPr lang="en-US" sz="3200" dirty="0" err="1">
                <a:solidFill>
                  <a:schemeClr val="tx1"/>
                </a:solidFill>
                <a:latin typeface="Preeti" pitchFamily="2" charset="0"/>
              </a:rPr>
              <a:t>lus</a:t>
            </a:r>
            <a:r>
              <a:rPr lang="en-US" sz="3200" dirty="0">
                <a:solidFill>
                  <a:schemeClr val="tx1"/>
                </a:solidFill>
                <a:latin typeface="Preeti" pitchFamily="2" charset="0"/>
              </a:rPr>
              <a:t> ;</a:t>
            </a:r>
            <a:r>
              <a:rPr lang="en-US" sz="3200" dirty="0" err="1">
                <a:solidFill>
                  <a:schemeClr val="tx1"/>
                </a:solidFill>
                <a:latin typeface="Preeti" pitchFamily="2" charset="0"/>
              </a:rPr>
              <a:t>dfgtfaf</a:t>
            </a:r>
            <a:r>
              <a:rPr lang="en-US" sz="3200" dirty="0">
                <a:solidFill>
                  <a:schemeClr val="tx1"/>
                </a:solidFill>
                <a:latin typeface="Preeti" pitchFamily="2" charset="0"/>
              </a:rPr>
              <a:t>/] :</a:t>
            </a:r>
            <a:r>
              <a:rPr lang="en-US" sz="3200" dirty="0" err="1">
                <a:solidFill>
                  <a:schemeClr val="tx1"/>
                </a:solidFill>
                <a:latin typeface="Preeti" pitchFamily="2" charset="0"/>
              </a:rPr>
              <a:t>ki6</a:t>
            </a:r>
            <a:r>
              <a:rPr lang="en-US" sz="3200" dirty="0">
                <a:solidFill>
                  <a:schemeClr val="tx1"/>
                </a:solidFill>
                <a:latin typeface="Preeti" pitchFamily="2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Preeti" pitchFamily="2" charset="0"/>
              </a:rPr>
              <a:t>kfg</a:t>
            </a:r>
            <a:r>
              <a:rPr lang="en-US" sz="3200" dirty="0">
                <a:solidFill>
                  <a:schemeClr val="tx1"/>
                </a:solidFill>
                <a:latin typeface="Preeti" pitchFamily="2" charset="0"/>
              </a:rPr>
              <a:t>{] </a:t>
            </a:r>
          </a:p>
          <a:p>
            <a:pPr algn="just"/>
            <a:r>
              <a:rPr lang="en-US" sz="3200" dirty="0">
                <a:solidFill>
                  <a:schemeClr val="tx1"/>
                </a:solidFill>
                <a:latin typeface="Preeti" pitchFamily="2" charset="0"/>
              </a:rPr>
              <a:t>;</a:t>
            </a:r>
            <a:r>
              <a:rPr lang="en-US" sz="3200" dirty="0" err="1">
                <a:solidFill>
                  <a:schemeClr val="tx1"/>
                </a:solidFill>
                <a:latin typeface="Preeti" pitchFamily="2" charset="0"/>
              </a:rPr>
              <a:t>fdfhdf</a:t>
            </a:r>
            <a:r>
              <a:rPr lang="en-US" sz="3200" dirty="0">
                <a:solidFill>
                  <a:schemeClr val="tx1"/>
                </a:solidFill>
                <a:latin typeface="Preeti" pitchFamily="2" charset="0"/>
              </a:rPr>
              <a:t> /x]</a:t>
            </a:r>
            <a:r>
              <a:rPr lang="en-US" sz="3200" dirty="0" err="1">
                <a:solidFill>
                  <a:schemeClr val="tx1"/>
                </a:solidFill>
                <a:latin typeface="Preeti" pitchFamily="2" charset="0"/>
              </a:rPr>
              <a:t>sf</a:t>
            </a:r>
            <a:r>
              <a:rPr lang="en-US" sz="3200" dirty="0">
                <a:solidFill>
                  <a:schemeClr val="tx1"/>
                </a:solidFill>
                <a:latin typeface="Preeti" pitchFamily="2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Preeti" pitchFamily="2" charset="0"/>
              </a:rPr>
              <a:t>ljs</a:t>
            </a:r>
            <a:r>
              <a:rPr lang="en-US" sz="3200" dirty="0">
                <a:solidFill>
                  <a:schemeClr val="tx1"/>
                </a:solidFill>
                <a:latin typeface="Preeti" pitchFamily="2" charset="0"/>
              </a:rPr>
              <a:t>[</a:t>
            </a:r>
            <a:r>
              <a:rPr lang="en-US" sz="3200" dirty="0" err="1">
                <a:solidFill>
                  <a:schemeClr val="tx1"/>
                </a:solidFill>
                <a:latin typeface="Preeti" pitchFamily="2" charset="0"/>
              </a:rPr>
              <a:t>lt</a:t>
            </a:r>
            <a:r>
              <a:rPr lang="en-US" sz="3200" dirty="0">
                <a:solidFill>
                  <a:schemeClr val="tx1"/>
                </a:solidFill>
                <a:latin typeface="Preeti" pitchFamily="2" charset="0"/>
              </a:rPr>
              <a:t>, </a:t>
            </a:r>
            <a:r>
              <a:rPr lang="en-US" sz="3200" dirty="0" err="1">
                <a:solidFill>
                  <a:schemeClr val="tx1"/>
                </a:solidFill>
                <a:latin typeface="Preeti" pitchFamily="2" charset="0"/>
              </a:rPr>
              <a:t>lj</a:t>
            </a:r>
            <a:r>
              <a:rPr lang="en-US" sz="3200" dirty="0">
                <a:solidFill>
                  <a:schemeClr val="tx1"/>
                </a:solidFill>
                <a:latin typeface="Preeti" pitchFamily="2" charset="0"/>
              </a:rPr>
              <a:t>;+</a:t>
            </a:r>
            <a:r>
              <a:rPr lang="en-US" sz="3200" dirty="0" err="1">
                <a:solidFill>
                  <a:schemeClr val="tx1"/>
                </a:solidFill>
                <a:latin typeface="Preeti" pitchFamily="2" charset="0"/>
              </a:rPr>
              <a:t>ult</a:t>
            </a:r>
            <a:r>
              <a:rPr lang="en-US" sz="3200" dirty="0">
                <a:solidFill>
                  <a:schemeClr val="tx1"/>
                </a:solidFill>
                <a:latin typeface="Preeti" pitchFamily="2" charset="0"/>
              </a:rPr>
              <a:t>, </a:t>
            </a:r>
            <a:r>
              <a:rPr lang="en-US" sz="3200" dirty="0" err="1">
                <a:solidFill>
                  <a:schemeClr val="tx1"/>
                </a:solidFill>
                <a:latin typeface="Preeti" pitchFamily="2" charset="0"/>
              </a:rPr>
              <a:t>s'l</a:t>
            </a:r>
            <a:r>
              <a:rPr lang="en-US" sz="3200" dirty="0">
                <a:solidFill>
                  <a:schemeClr val="tx1"/>
                </a:solidFill>
                <a:latin typeface="Preeti" pitchFamily="2" charset="0"/>
              </a:rPr>
              <a:t>/</a:t>
            </a:r>
            <a:r>
              <a:rPr lang="en-US" sz="3200" dirty="0" err="1">
                <a:solidFill>
                  <a:schemeClr val="tx1"/>
                </a:solidFill>
                <a:latin typeface="Preeti" pitchFamily="2" charset="0"/>
              </a:rPr>
              <a:t>ltnfO</a:t>
            </a:r>
            <a:r>
              <a:rPr lang="en-US" sz="3200" dirty="0">
                <a:solidFill>
                  <a:schemeClr val="tx1"/>
                </a:solidFill>
                <a:latin typeface="Preeti" pitchFamily="2" charset="0"/>
              </a:rPr>
              <a:t>{ </a:t>
            </a:r>
            <a:r>
              <a:rPr lang="en-US" sz="3200" dirty="0" err="1">
                <a:solidFill>
                  <a:schemeClr val="tx1"/>
                </a:solidFill>
                <a:latin typeface="Preeti" pitchFamily="2" charset="0"/>
              </a:rPr>
              <a:t>phuf</a:t>
            </a:r>
            <a:r>
              <a:rPr lang="en-US" sz="3200" dirty="0">
                <a:solidFill>
                  <a:schemeClr val="tx1"/>
                </a:solidFill>
                <a:latin typeface="Preeti" pitchFamily="2" charset="0"/>
              </a:rPr>
              <a:t>/ </a:t>
            </a:r>
            <a:r>
              <a:rPr lang="en-US" sz="3200" dirty="0" err="1">
                <a:solidFill>
                  <a:schemeClr val="tx1"/>
                </a:solidFill>
                <a:latin typeface="Preeti" pitchFamily="2" charset="0"/>
              </a:rPr>
              <a:t>ug</a:t>
            </a:r>
            <a:r>
              <a:rPr lang="en-US" sz="3200" dirty="0">
                <a:solidFill>
                  <a:schemeClr val="tx1"/>
                </a:solidFill>
                <a:latin typeface="Preeti" pitchFamily="2" charset="0"/>
              </a:rPr>
              <a:t>{] </a:t>
            </a:r>
          </a:p>
          <a:p>
            <a:pPr algn="just"/>
            <a:r>
              <a:rPr lang="en-US" sz="3200" dirty="0">
                <a:solidFill>
                  <a:schemeClr val="tx1"/>
                </a:solidFill>
                <a:latin typeface="Preeti" pitchFamily="2" charset="0"/>
              </a:rPr>
              <a:t>bf]</a:t>
            </a:r>
            <a:r>
              <a:rPr lang="en-US" sz="3200" dirty="0" err="1">
                <a:solidFill>
                  <a:schemeClr val="tx1"/>
                </a:solidFill>
                <a:latin typeface="Preeti" pitchFamily="2" charset="0"/>
              </a:rPr>
              <a:t>ifLnfO</a:t>
            </a:r>
            <a:r>
              <a:rPr lang="en-US" sz="3200" dirty="0">
                <a:solidFill>
                  <a:schemeClr val="tx1"/>
                </a:solidFill>
                <a:latin typeface="Preeti" pitchFamily="2" charset="0"/>
              </a:rPr>
              <a:t>{ </a:t>
            </a:r>
            <a:r>
              <a:rPr lang="en-US" sz="3200" dirty="0" err="1">
                <a:solidFill>
                  <a:schemeClr val="tx1"/>
                </a:solidFill>
                <a:latin typeface="Preeti" pitchFamily="2" charset="0"/>
              </a:rPr>
              <a:t>sf</a:t>
            </a:r>
            <a:r>
              <a:rPr lang="en-US" sz="3200" dirty="0">
                <a:solidFill>
                  <a:schemeClr val="tx1"/>
                </a:solidFill>
                <a:latin typeface="Preeti" pitchFamily="2" charset="0"/>
              </a:rPr>
              <a:t>/</a:t>
            </a:r>
            <a:r>
              <a:rPr lang="en-US" sz="3200" dirty="0" err="1">
                <a:solidFill>
                  <a:schemeClr val="tx1"/>
                </a:solidFill>
                <a:latin typeface="Preeti" pitchFamily="2" charset="0"/>
              </a:rPr>
              <a:t>jfxL</a:t>
            </a:r>
            <a:r>
              <a:rPr lang="en-US" sz="3200" dirty="0">
                <a:solidFill>
                  <a:schemeClr val="tx1"/>
                </a:solidFill>
                <a:latin typeface="Preeti" pitchFamily="2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Preeti" pitchFamily="2" charset="0"/>
              </a:rPr>
              <a:t>ug</a:t>
            </a:r>
            <a:r>
              <a:rPr lang="en-US" sz="3200" dirty="0">
                <a:solidFill>
                  <a:schemeClr val="tx1"/>
                </a:solidFill>
                <a:latin typeface="Preeti" pitchFamily="2" charset="0"/>
              </a:rPr>
              <a:t>{ </a:t>
            </a:r>
            <a:r>
              <a:rPr lang="en-US" sz="3200" dirty="0" err="1">
                <a:solidFill>
                  <a:schemeClr val="tx1"/>
                </a:solidFill>
                <a:latin typeface="Preeti" pitchFamily="2" charset="0"/>
              </a:rPr>
              <a:t>bafa</a:t>
            </a:r>
            <a:r>
              <a:rPr lang="en-US" sz="3200" dirty="0">
                <a:solidFill>
                  <a:schemeClr val="tx1"/>
                </a:solidFill>
                <a:latin typeface="Preeti" pitchFamily="2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Preeti" pitchFamily="2" charset="0"/>
              </a:rPr>
              <a:t>l;h</a:t>
            </a:r>
            <a:r>
              <a:rPr lang="en-US" sz="3200" dirty="0">
                <a:solidFill>
                  <a:schemeClr val="tx1"/>
                </a:solidFill>
                <a:latin typeface="Preeti" pitchFamily="2" charset="0"/>
              </a:rPr>
              <a:t>{</a:t>
            </a:r>
            <a:r>
              <a:rPr lang="en-US" sz="3200" dirty="0" err="1">
                <a:solidFill>
                  <a:schemeClr val="tx1"/>
                </a:solidFill>
                <a:latin typeface="Preeti" pitchFamily="2" charset="0"/>
              </a:rPr>
              <a:t>gf</a:t>
            </a:r>
            <a:r>
              <a:rPr lang="en-US" sz="3200" dirty="0">
                <a:solidFill>
                  <a:schemeClr val="tx1"/>
                </a:solidFill>
                <a:latin typeface="Preeti" pitchFamily="2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Preeti" pitchFamily="2" charset="0"/>
              </a:rPr>
              <a:t>ug</a:t>
            </a:r>
            <a:r>
              <a:rPr lang="en-US" sz="3200" dirty="0">
                <a:solidFill>
                  <a:schemeClr val="tx1"/>
                </a:solidFill>
                <a:latin typeface="Preeti" pitchFamily="2" charset="0"/>
              </a:rPr>
              <a:t>{] </a:t>
            </a:r>
          </a:p>
          <a:p>
            <a:pPr algn="just"/>
            <a:r>
              <a:rPr lang="en-US" sz="3200" dirty="0">
                <a:solidFill>
                  <a:schemeClr val="tx1"/>
                </a:solidFill>
                <a:latin typeface="Preeti" pitchFamily="2" charset="0"/>
              </a:rPr>
              <a:t>;</a:t>
            </a:r>
            <a:r>
              <a:rPr lang="en-US" sz="3200" dirty="0" err="1">
                <a:solidFill>
                  <a:schemeClr val="tx1"/>
                </a:solidFill>
                <a:latin typeface="Preeti" pitchFamily="2" charset="0"/>
              </a:rPr>
              <a:t>kmntf</a:t>
            </a:r>
            <a:r>
              <a:rPr lang="en-US" sz="3200" dirty="0">
                <a:solidFill>
                  <a:schemeClr val="tx1"/>
                </a:solidFill>
                <a:latin typeface="Preeti" pitchFamily="2" charset="0"/>
              </a:rPr>
              <a:t> / </a:t>
            </a:r>
            <a:r>
              <a:rPr lang="en-US" sz="3200" dirty="0" err="1">
                <a:solidFill>
                  <a:schemeClr val="tx1"/>
                </a:solidFill>
                <a:latin typeface="Preeti" pitchFamily="2" charset="0"/>
              </a:rPr>
              <a:t>k|f</a:t>
            </a:r>
            <a:r>
              <a:rPr lang="en-US" sz="3200" dirty="0">
                <a:solidFill>
                  <a:schemeClr val="tx1"/>
                </a:solidFill>
                <a:latin typeface="Preeti" pitchFamily="2" charset="0"/>
              </a:rPr>
              <a:t>]</a:t>
            </a:r>
            <a:r>
              <a:rPr lang="en-US" sz="3200" dirty="0" err="1">
                <a:solidFill>
                  <a:schemeClr val="tx1"/>
                </a:solidFill>
                <a:latin typeface="Preeti" pitchFamily="2" charset="0"/>
              </a:rPr>
              <a:t>T;fxgsf</a:t>
            </a:r>
            <a:r>
              <a:rPr lang="en-US" sz="3200" dirty="0">
                <a:solidFill>
                  <a:schemeClr val="tx1"/>
                </a:solidFill>
                <a:latin typeface="Preeti" pitchFamily="2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Preeti" pitchFamily="2" charset="0"/>
              </a:rPr>
              <a:t>ljifoj:t'x</a:t>
            </a:r>
            <a:r>
              <a:rPr lang="en-US" sz="3200" dirty="0">
                <a:solidFill>
                  <a:schemeClr val="tx1"/>
                </a:solidFill>
                <a:latin typeface="Preeti" pitchFamily="2" charset="0"/>
              </a:rPr>
              <a:t>? k|:</a:t>
            </a:r>
            <a:r>
              <a:rPr lang="en-US" sz="3200" dirty="0" err="1">
                <a:solidFill>
                  <a:schemeClr val="tx1"/>
                </a:solidFill>
                <a:latin typeface="Preeti" pitchFamily="2" charset="0"/>
              </a:rPr>
              <a:t>t't</a:t>
            </a:r>
            <a:r>
              <a:rPr lang="en-US" sz="3200" dirty="0">
                <a:solidFill>
                  <a:schemeClr val="tx1"/>
                </a:solidFill>
                <a:latin typeface="Preeti" pitchFamily="2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Preeti" pitchFamily="2" charset="0"/>
              </a:rPr>
              <a:t>ug</a:t>
            </a:r>
            <a:r>
              <a:rPr lang="en-US" sz="3200" dirty="0">
                <a:solidFill>
                  <a:schemeClr val="tx1"/>
                </a:solidFill>
                <a:latin typeface="Preeti" pitchFamily="2" charset="0"/>
              </a:rPr>
              <a:t>{]</a:t>
            </a:r>
          </a:p>
          <a:p>
            <a:pPr algn="just"/>
            <a:r>
              <a:rPr lang="en-US" sz="3200" dirty="0" err="1">
                <a:solidFill>
                  <a:schemeClr val="tx1"/>
                </a:solidFill>
                <a:latin typeface="Preeti" pitchFamily="2" charset="0"/>
              </a:rPr>
              <a:t>clwsf</a:t>
            </a:r>
            <a:r>
              <a:rPr lang="en-US" sz="3200" dirty="0">
                <a:solidFill>
                  <a:schemeClr val="tx1"/>
                </a:solidFill>
                <a:latin typeface="Preeti" pitchFamily="2" charset="0"/>
              </a:rPr>
              <a:t>/ / </a:t>
            </a:r>
            <a:r>
              <a:rPr lang="en-US" sz="3200" dirty="0" err="1">
                <a:solidFill>
                  <a:schemeClr val="tx1"/>
                </a:solidFill>
                <a:latin typeface="Preeti" pitchFamily="2" charset="0"/>
              </a:rPr>
              <a:t>st</a:t>
            </a:r>
            <a:r>
              <a:rPr lang="en-US" sz="3200" dirty="0">
                <a:solidFill>
                  <a:schemeClr val="tx1"/>
                </a:solidFill>
                <a:latin typeface="Preeti" pitchFamily="2" charset="0"/>
              </a:rPr>
              <a:t>{</a:t>
            </a:r>
            <a:r>
              <a:rPr lang="en-US" sz="3200" dirty="0" err="1">
                <a:solidFill>
                  <a:schemeClr val="tx1"/>
                </a:solidFill>
                <a:latin typeface="Preeti" pitchFamily="2" charset="0"/>
              </a:rPr>
              <a:t>Joaf</a:t>
            </a:r>
            <a:r>
              <a:rPr lang="en-US" sz="3200" dirty="0">
                <a:solidFill>
                  <a:schemeClr val="tx1"/>
                </a:solidFill>
                <a:latin typeface="Preeti" pitchFamily="2" charset="0"/>
              </a:rPr>
              <a:t>/] </a:t>
            </a:r>
            <a:r>
              <a:rPr lang="en-US" sz="3200" dirty="0" err="1">
                <a:solidFill>
                  <a:schemeClr val="tx1"/>
                </a:solidFill>
                <a:latin typeface="Preeti" pitchFamily="2" charset="0"/>
              </a:rPr>
              <a:t>hfgsf</a:t>
            </a:r>
            <a:r>
              <a:rPr lang="en-US" sz="3200" dirty="0">
                <a:solidFill>
                  <a:schemeClr val="tx1"/>
                </a:solidFill>
                <a:latin typeface="Preeti" pitchFamily="2" charset="0"/>
              </a:rPr>
              <a:t>/L u/</a:t>
            </a:r>
            <a:r>
              <a:rPr lang="en-US" sz="3200" dirty="0" err="1">
                <a:solidFill>
                  <a:schemeClr val="tx1"/>
                </a:solidFill>
                <a:latin typeface="Preeti" pitchFamily="2" charset="0"/>
              </a:rPr>
              <a:t>fpg</a:t>
            </a:r>
            <a:r>
              <a:rPr lang="en-US" sz="3200" dirty="0">
                <a:solidFill>
                  <a:schemeClr val="tx1"/>
                </a:solidFill>
                <a:latin typeface="Preeti" pitchFamily="2" charset="0"/>
              </a:rPr>
              <a:t>] / </a:t>
            </a:r>
            <a:r>
              <a:rPr lang="en-US" sz="3200" dirty="0" err="1">
                <a:solidFill>
                  <a:schemeClr val="tx1"/>
                </a:solidFill>
                <a:latin typeface="Preeti" pitchFamily="2" charset="0"/>
              </a:rPr>
              <a:t>hgr</a:t>
            </a:r>
            <a:r>
              <a:rPr lang="en-US" sz="3200" dirty="0">
                <a:solidFill>
                  <a:schemeClr val="tx1"/>
                </a:solidFill>
                <a:latin typeface="Preeti" pitchFamily="2" charset="0"/>
              </a:rPr>
              <a:t>]</a:t>
            </a:r>
            <a:r>
              <a:rPr lang="en-US" sz="3200" dirty="0" err="1">
                <a:solidFill>
                  <a:schemeClr val="tx1"/>
                </a:solidFill>
                <a:latin typeface="Preeti" pitchFamily="2" charset="0"/>
              </a:rPr>
              <a:t>tgf</a:t>
            </a:r>
            <a:r>
              <a:rPr lang="en-US" sz="3200" dirty="0">
                <a:solidFill>
                  <a:schemeClr val="tx1"/>
                </a:solidFill>
                <a:latin typeface="Preeti" pitchFamily="2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Preeti" pitchFamily="2" charset="0"/>
              </a:rPr>
              <a:t>hufpg</a:t>
            </a:r>
            <a:r>
              <a:rPr lang="en-US" sz="3200" dirty="0">
                <a:solidFill>
                  <a:schemeClr val="tx1"/>
                </a:solidFill>
                <a:latin typeface="Preeti" pitchFamily="2" charset="0"/>
              </a:rPr>
              <a:t>]</a:t>
            </a:r>
          </a:p>
          <a:p>
            <a:pPr algn="just"/>
            <a:r>
              <a:rPr lang="en-US" sz="3200" dirty="0" err="1">
                <a:solidFill>
                  <a:schemeClr val="tx1"/>
                </a:solidFill>
                <a:latin typeface="Preeti" pitchFamily="2" charset="0"/>
              </a:rPr>
              <a:t>gLltut</a:t>
            </a:r>
            <a:r>
              <a:rPr lang="en-US" sz="3200" dirty="0">
                <a:solidFill>
                  <a:schemeClr val="tx1"/>
                </a:solidFill>
                <a:latin typeface="Preeti" pitchFamily="2" charset="0"/>
              </a:rPr>
              <a:t> ?</a:t>
            </a:r>
            <a:r>
              <a:rPr lang="en-US" sz="3200" dirty="0" err="1">
                <a:solidFill>
                  <a:schemeClr val="tx1"/>
                </a:solidFill>
                <a:latin typeface="Preeti" pitchFamily="2" charset="0"/>
              </a:rPr>
              <a:t>kdf</a:t>
            </a:r>
            <a:r>
              <a:rPr lang="en-US" sz="3200" dirty="0">
                <a:solidFill>
                  <a:schemeClr val="tx1"/>
                </a:solidFill>
                <a:latin typeface="Preeti" pitchFamily="2" charset="0"/>
              </a:rPr>
              <a:t> ;'</a:t>
            </a:r>
            <a:r>
              <a:rPr lang="en-US" sz="3200" dirty="0" err="1">
                <a:solidFill>
                  <a:schemeClr val="tx1"/>
                </a:solidFill>
                <a:latin typeface="Preeti" pitchFamily="2" charset="0"/>
              </a:rPr>
              <a:t>wf</a:t>
            </a:r>
            <a:r>
              <a:rPr lang="en-US" sz="3200" dirty="0">
                <a:solidFill>
                  <a:schemeClr val="tx1"/>
                </a:solidFill>
                <a:latin typeface="Preeti" pitchFamily="2" charset="0"/>
              </a:rPr>
              <a:t>/</a:t>
            </a:r>
            <a:r>
              <a:rPr lang="en-US" sz="3200" dirty="0" err="1">
                <a:solidFill>
                  <a:schemeClr val="tx1"/>
                </a:solidFill>
                <a:latin typeface="Preeti" pitchFamily="2" charset="0"/>
              </a:rPr>
              <a:t>sf</a:t>
            </a:r>
            <a:r>
              <a:rPr lang="en-US" sz="3200" dirty="0">
                <a:solidFill>
                  <a:schemeClr val="tx1"/>
                </a:solidFill>
                <a:latin typeface="Preeti" pitchFamily="2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Preeti" pitchFamily="2" charset="0"/>
              </a:rPr>
              <a:t>nflu</a:t>
            </a:r>
            <a:r>
              <a:rPr lang="en-US" sz="3200" dirty="0">
                <a:solidFill>
                  <a:schemeClr val="tx1"/>
                </a:solidFill>
                <a:latin typeface="Preeti" pitchFamily="2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Preeti" pitchFamily="2" charset="0"/>
              </a:rPr>
              <a:t>kxn</a:t>
            </a:r>
            <a:r>
              <a:rPr lang="en-US" sz="3200" dirty="0">
                <a:solidFill>
                  <a:schemeClr val="tx1"/>
                </a:solidFill>
                <a:latin typeface="Preeti" pitchFamily="2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Preeti" pitchFamily="2" charset="0"/>
              </a:rPr>
              <a:t>ug</a:t>
            </a:r>
            <a:r>
              <a:rPr lang="en-US" sz="3200" dirty="0">
                <a:solidFill>
                  <a:schemeClr val="tx1"/>
                </a:solidFill>
                <a:latin typeface="Preeti" pitchFamily="2" charset="0"/>
              </a:rPr>
              <a:t>{]</a:t>
            </a:r>
          </a:p>
          <a:p>
            <a:pPr algn="just"/>
            <a:r>
              <a:rPr lang="en-US" sz="3200" dirty="0" err="1">
                <a:solidFill>
                  <a:schemeClr val="tx1"/>
                </a:solidFill>
                <a:latin typeface="Preeti" pitchFamily="2" charset="0"/>
              </a:rPr>
              <a:t>JolStut</a:t>
            </a:r>
            <a:r>
              <a:rPr lang="en-US" sz="3200" dirty="0">
                <a:solidFill>
                  <a:schemeClr val="tx1"/>
                </a:solidFill>
                <a:latin typeface="Preeti" pitchFamily="2" charset="0"/>
              </a:rPr>
              <a:t> ?</a:t>
            </a:r>
            <a:r>
              <a:rPr lang="en-US" sz="3200" dirty="0" err="1">
                <a:solidFill>
                  <a:schemeClr val="tx1"/>
                </a:solidFill>
                <a:latin typeface="Preeti" pitchFamily="2" charset="0"/>
              </a:rPr>
              <a:t>kdf</a:t>
            </a:r>
            <a:r>
              <a:rPr lang="en-US" sz="3200" dirty="0">
                <a:solidFill>
                  <a:schemeClr val="tx1"/>
                </a:solidFill>
                <a:latin typeface="Preeti" pitchFamily="2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Preeti" pitchFamily="2" charset="0"/>
              </a:rPr>
              <a:t>k|lti7fdf</a:t>
            </a:r>
            <a:r>
              <a:rPr lang="en-US" sz="3200" dirty="0">
                <a:solidFill>
                  <a:schemeClr val="tx1"/>
                </a:solidFill>
                <a:latin typeface="Preeti" pitchFamily="2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Preeti" pitchFamily="2" charset="0"/>
              </a:rPr>
              <a:t>cfFr</a:t>
            </a:r>
            <a:r>
              <a:rPr lang="en-US" sz="3200" dirty="0">
                <a:solidFill>
                  <a:schemeClr val="tx1"/>
                </a:solidFill>
                <a:latin typeface="Preeti" pitchFamily="2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Preeti" pitchFamily="2" charset="0"/>
              </a:rPr>
              <a:t>cfpg</a:t>
            </a:r>
            <a:r>
              <a:rPr lang="en-US" sz="3200" dirty="0">
                <a:solidFill>
                  <a:schemeClr val="tx1"/>
                </a:solidFill>
                <a:latin typeface="Preeti" pitchFamily="2" charset="0"/>
              </a:rPr>
              <a:t>] ;</a:t>
            </a:r>
            <a:r>
              <a:rPr lang="en-US" sz="3200" dirty="0" err="1">
                <a:solidFill>
                  <a:schemeClr val="tx1"/>
                </a:solidFill>
                <a:latin typeface="Preeti" pitchFamily="2" charset="0"/>
              </a:rPr>
              <a:t>fdu|Lx</a:t>
            </a:r>
            <a:r>
              <a:rPr lang="en-US" sz="3200" dirty="0">
                <a:solidFill>
                  <a:schemeClr val="tx1"/>
                </a:solidFill>
                <a:latin typeface="Preeti" pitchFamily="2" charset="0"/>
              </a:rPr>
              <a:t>? </a:t>
            </a:r>
            <a:r>
              <a:rPr lang="en-US" sz="3200" dirty="0" err="1">
                <a:solidFill>
                  <a:schemeClr val="tx1"/>
                </a:solidFill>
                <a:latin typeface="Preeti" pitchFamily="2" charset="0"/>
              </a:rPr>
              <a:t>cfP</a:t>
            </a:r>
            <a:r>
              <a:rPr lang="en-US" sz="3200" dirty="0">
                <a:solidFill>
                  <a:schemeClr val="tx1"/>
                </a:solidFill>
                <a:latin typeface="Preeti" pitchFamily="2" charset="0"/>
              </a:rPr>
              <a:t> k|]; </a:t>
            </a:r>
            <a:r>
              <a:rPr lang="en-US" sz="3200" dirty="0" err="1">
                <a:solidFill>
                  <a:schemeClr val="tx1"/>
                </a:solidFill>
                <a:latin typeface="Preeti" pitchFamily="2" charset="0"/>
              </a:rPr>
              <a:t>sfplG;ndf</a:t>
            </a:r>
            <a:r>
              <a:rPr lang="en-US" sz="3200" dirty="0">
                <a:solidFill>
                  <a:schemeClr val="tx1"/>
                </a:solidFill>
                <a:latin typeface="Preeti" pitchFamily="2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Preeti" pitchFamily="2" charset="0"/>
              </a:rPr>
              <a:t>ph</a:t>
            </a:r>
            <a:r>
              <a:rPr lang="en-US" sz="3200" dirty="0">
                <a:solidFill>
                  <a:schemeClr val="tx1"/>
                </a:solidFill>
                <a:latin typeface="Preeti" pitchFamily="2" charset="0"/>
              </a:rPr>
              <a:t>'/L </a:t>
            </a:r>
            <a:r>
              <a:rPr lang="en-US" sz="3200" dirty="0" err="1">
                <a:solidFill>
                  <a:schemeClr val="tx1"/>
                </a:solidFill>
                <a:latin typeface="Preeti" pitchFamily="2" charset="0"/>
              </a:rPr>
              <a:t>lbg</a:t>
            </a:r>
            <a:r>
              <a:rPr lang="en-US" sz="3200" dirty="0">
                <a:solidFill>
                  <a:schemeClr val="tx1"/>
                </a:solidFill>
                <a:latin typeface="Preeti" pitchFamily="2" charset="0"/>
              </a:rPr>
              <a:t>] 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000" b="1" dirty="0">
                <a:solidFill>
                  <a:schemeClr val="tx1"/>
                </a:solidFill>
                <a:latin typeface="Preeti" pitchFamily="2" charset="0"/>
              </a:rPr>
              <a:t>n}</a:t>
            </a:r>
            <a:r>
              <a:rPr lang="en-US" sz="4000" b="1" dirty="0" err="1">
                <a:solidFill>
                  <a:schemeClr val="tx1"/>
                </a:solidFill>
                <a:latin typeface="Preeti" pitchFamily="2" charset="0"/>
              </a:rPr>
              <a:t>lËs</a:t>
            </a:r>
            <a:r>
              <a:rPr lang="en-US" sz="4000" b="1" dirty="0">
                <a:solidFill>
                  <a:schemeClr val="tx1"/>
                </a:solidFill>
                <a:latin typeface="Preeti" pitchFamily="2" charset="0"/>
              </a:rPr>
              <a:t> ;+j]</a:t>
            </a:r>
            <a:r>
              <a:rPr lang="en-US" sz="4000" b="1" dirty="0" err="1">
                <a:solidFill>
                  <a:schemeClr val="tx1"/>
                </a:solidFill>
                <a:latin typeface="Preeti" pitchFamily="2" charset="0"/>
              </a:rPr>
              <a:t>bglzn</a:t>
            </a:r>
            <a:r>
              <a:rPr lang="en-US" sz="4000" b="1" dirty="0">
                <a:solidFill>
                  <a:schemeClr val="tx1"/>
                </a:solidFill>
                <a:latin typeface="Preeti" pitchFamily="2" charset="0"/>
              </a:rPr>
              <a:t> </a:t>
            </a:r>
            <a:r>
              <a:rPr lang="en-US" sz="4000" b="1" dirty="0" smtClean="0">
                <a:solidFill>
                  <a:schemeClr val="tx1"/>
                </a:solidFill>
                <a:latin typeface="Preeti" pitchFamily="2" charset="0"/>
              </a:rPr>
              <a:t>l/</a:t>
            </a:r>
            <a:r>
              <a:rPr lang="en-US" sz="4000" b="1" dirty="0" err="1" smtClean="0">
                <a:solidFill>
                  <a:schemeClr val="tx1"/>
                </a:solidFill>
                <a:latin typeface="Preeti" pitchFamily="2" charset="0"/>
              </a:rPr>
              <a:t>kf</a:t>
            </a:r>
            <a:r>
              <a:rPr lang="en-US" sz="4000" b="1" dirty="0" smtClean="0">
                <a:solidFill>
                  <a:schemeClr val="tx1"/>
                </a:solidFill>
                <a:latin typeface="Preeti" pitchFamily="2" charset="0"/>
              </a:rPr>
              <a:t>]</a:t>
            </a:r>
            <a:r>
              <a:rPr lang="en-US" sz="4000" b="1" dirty="0" err="1" smtClean="0">
                <a:solidFill>
                  <a:schemeClr val="tx1"/>
                </a:solidFill>
                <a:latin typeface="Preeti" pitchFamily="2" charset="0"/>
              </a:rPr>
              <a:t>l6</a:t>
            </a:r>
            <a:r>
              <a:rPr lang="en-US" sz="4000" b="1" dirty="0" smtClean="0">
                <a:solidFill>
                  <a:schemeClr val="tx1"/>
                </a:solidFill>
                <a:latin typeface="Preeti" pitchFamily="2" charset="0"/>
              </a:rPr>
              <a:t>{</a:t>
            </a:r>
            <a:r>
              <a:rPr lang="en-US" sz="4000" b="1" dirty="0" smtClean="0">
                <a:solidFill>
                  <a:schemeClr val="tx1"/>
                </a:solidFill>
                <a:latin typeface="Preeti"/>
              </a:rPr>
              <a:t>ª</a:t>
            </a:r>
            <a:r>
              <a:rPr lang="en-US" sz="4000" b="1" dirty="0" err="1" smtClean="0">
                <a:solidFill>
                  <a:schemeClr val="tx1"/>
                </a:solidFill>
                <a:latin typeface="Preeti"/>
              </a:rPr>
              <a:t>df</a:t>
            </a:r>
            <a:r>
              <a:rPr lang="en-US" sz="4000" b="1" dirty="0" smtClean="0">
                <a:solidFill>
                  <a:schemeClr val="tx1"/>
                </a:solidFill>
                <a:latin typeface="Preeti" pitchFamily="2" charset="0"/>
              </a:rPr>
              <a:t> </a:t>
            </a:r>
            <a:r>
              <a:rPr lang="en-US" sz="4000" b="1" dirty="0" err="1">
                <a:solidFill>
                  <a:schemeClr val="tx1"/>
                </a:solidFill>
                <a:latin typeface="Preeti" pitchFamily="2" charset="0"/>
              </a:rPr>
              <a:t>cfd</a:t>
            </a:r>
            <a:r>
              <a:rPr lang="en-US" sz="4000" b="1" dirty="0">
                <a:solidFill>
                  <a:schemeClr val="tx1"/>
                </a:solidFill>
                <a:latin typeface="Preeti" pitchFamily="2" charset="0"/>
              </a:rPr>
              <a:t>;~</a:t>
            </a:r>
            <a:r>
              <a:rPr lang="en-US" sz="4000" b="1" dirty="0" err="1">
                <a:solidFill>
                  <a:schemeClr val="tx1"/>
                </a:solidFill>
                <a:latin typeface="Preeti" pitchFamily="2" charset="0"/>
              </a:rPr>
              <a:t>rf</a:t>
            </a:r>
            <a:r>
              <a:rPr lang="en-US" sz="4000" b="1" dirty="0">
                <a:solidFill>
                  <a:schemeClr val="tx1"/>
                </a:solidFill>
                <a:latin typeface="Preeti" pitchFamily="2" charset="0"/>
              </a:rPr>
              <a:t>/ </a:t>
            </a:r>
            <a:r>
              <a:rPr lang="en-US" sz="4000" b="1" dirty="0" err="1">
                <a:solidFill>
                  <a:schemeClr val="tx1"/>
                </a:solidFill>
                <a:latin typeface="Preeti" pitchFamily="2" charset="0"/>
              </a:rPr>
              <a:t>dfWodn</a:t>
            </a:r>
            <a:r>
              <a:rPr lang="en-US" sz="4000" b="1" dirty="0">
                <a:solidFill>
                  <a:schemeClr val="tx1"/>
                </a:solidFill>
                <a:latin typeface="Preeti" pitchFamily="2" charset="0"/>
              </a:rPr>
              <a:t>] </a:t>
            </a:r>
            <a:r>
              <a:rPr lang="en-US" sz="4000" b="1" dirty="0" err="1">
                <a:solidFill>
                  <a:schemeClr val="tx1"/>
                </a:solidFill>
                <a:latin typeface="Preeti" pitchFamily="2" charset="0"/>
              </a:rPr>
              <a:t>Wofg</a:t>
            </a:r>
            <a:r>
              <a:rPr lang="en-US" sz="4000" b="1" dirty="0">
                <a:solidFill>
                  <a:schemeClr val="tx1"/>
                </a:solidFill>
                <a:latin typeface="Preeti" pitchFamily="2" charset="0"/>
              </a:rPr>
              <a:t> </a:t>
            </a:r>
            <a:r>
              <a:rPr lang="en-US" sz="4000" b="1" dirty="0" err="1">
                <a:solidFill>
                  <a:schemeClr val="tx1"/>
                </a:solidFill>
                <a:latin typeface="Preeti" pitchFamily="2" charset="0"/>
              </a:rPr>
              <a:t>lbg'kg</a:t>
            </a:r>
            <a:r>
              <a:rPr lang="en-US" sz="4000" b="1" dirty="0">
                <a:solidFill>
                  <a:schemeClr val="tx1"/>
                </a:solidFill>
                <a:latin typeface="Preeti" pitchFamily="2" charset="0"/>
              </a:rPr>
              <a:t>]{ s'/</a:t>
            </a:r>
            <a:r>
              <a:rPr lang="en-US" sz="4000" b="1" dirty="0" err="1">
                <a:solidFill>
                  <a:schemeClr val="tx1"/>
                </a:solidFill>
                <a:latin typeface="Preeti" pitchFamily="2" charset="0"/>
              </a:rPr>
              <a:t>fx</a:t>
            </a:r>
            <a:r>
              <a:rPr lang="en-US" sz="4000" b="1" dirty="0">
                <a:solidFill>
                  <a:schemeClr val="tx1"/>
                </a:solidFill>
                <a:latin typeface="Preeti" pitchFamily="2" charset="0"/>
              </a:rPr>
              <a:t>?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31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ardcover">
  <a:themeElements>
    <a:clrScheme name="Hardcover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Hardcover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ardcover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1303</TotalTime>
  <Words>690</Words>
  <Application>Microsoft Macintosh PowerPoint</Application>
  <PresentationFormat>On-screen Show (4:3)</PresentationFormat>
  <Paragraphs>82</Paragraphs>
  <Slides>12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Hardcover</vt:lpstr>
      <vt:lpstr>n}lËs ;Dj]bgzLn kqsfl/tf  </vt:lpstr>
      <vt:lpstr>cfd;~rf/df dlxnf</vt:lpstr>
      <vt:lpstr>h] b]lvof] </vt:lpstr>
      <vt:lpstr>clxn]</vt:lpstr>
      <vt:lpstr>clxn]===</vt:lpstr>
      <vt:lpstr>n}+lus ;Dj]bgzLn l/kf]l6{+u</vt:lpstr>
      <vt:lpstr>n}+lus ;Da]bgzLn l/kf]l6{+u===</vt:lpstr>
      <vt:lpstr>n}lËs ;+j]bglzn l/kf]l6{ªdf cfd;~rf/ dfWodn] Wofg lbg'kg]{ s'/fx?</vt:lpstr>
      <vt:lpstr>n}lËs ;+j]bglzn l/kf]l6{ªdf cfd;~rf/ dfWodn] Wofg lbg'kg]{ s'/fx?</vt:lpstr>
      <vt:lpstr>kmf]6f] / lel8of]df s] ug]{ &lt; </vt:lpstr>
      <vt:lpstr>Slide 11</vt:lpstr>
      <vt:lpstr>wGojfb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;f+;b / ;~rf/ ;DaGw</dc:title>
  <dc:creator>Dell</dc:creator>
  <cp:lastModifiedBy>Bina</cp:lastModifiedBy>
  <cp:revision>190</cp:revision>
  <dcterms:created xsi:type="dcterms:W3CDTF">2006-08-16T00:00:00Z</dcterms:created>
  <dcterms:modified xsi:type="dcterms:W3CDTF">2019-07-11T05:04:58Z</dcterms:modified>
</cp:coreProperties>
</file>