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5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6.xml" ContentType="application/vnd.openxmlformats-officedocument.presentationml.notesSlide+xml"/>
  <Override PartName="/ppt/charts/chart18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7.xml" ContentType="application/vnd.openxmlformats-officedocument.presentationml.notesSlide+xml"/>
  <Override PartName="/ppt/charts/chart19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ll" initials="D" lastIdx="1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369C"/>
    <a:srgbClr val="CD1DC5"/>
    <a:srgbClr val="000000"/>
    <a:srgbClr val="550B4C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91" autoAdjust="0"/>
  </p:normalViewPr>
  <p:slideViewPr>
    <p:cSldViewPr snapToGrid="0">
      <p:cViewPr varScale="1">
        <p:scale>
          <a:sx n="71" d="100"/>
          <a:sy n="71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Feedback%20on%20online%20survey\Final-data-sheet-2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Feedback%20on%20online%20survey\Final-data-sheet-2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Feedback%20on%20online%20survey\Final-data-sheet-2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Feedback%20on%20online%20survey\Final-data-sheet-2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Feedback%20on%20online%20survey\Final-data-sheet-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neDrive%20-%20WOREC%20Nepal\Anbeshi\Anbeshi%202019\Data%20For%20Anbesh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Feedback%20on%20online%20survey\Final-data-sheet-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Feedback%20on%20online%20survey\Final-data-sheet-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Feedback%20on%20online%20survey\Final-data-sheet-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Feedback%20on%20online%20survey\Final-data-sheet-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8.7916579246104486E-3"/>
                  <c:y val="7.03046655449290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 smtClean="0">
                        <a:solidFill>
                          <a:srgbClr val="000000"/>
                        </a:solidFill>
                        <a:latin typeface="Preeti" pitchFamily="2" charset="0"/>
                      </a:rPr>
                      <a:t>a|fXd0f</a:t>
                    </a:r>
                    <a:r>
                      <a:rPr lang="en-US" baseline="0" dirty="0" smtClean="0">
                        <a:solidFill>
                          <a:srgbClr val="000000"/>
                        </a:solidFill>
                      </a:rPr>
                      <a:t>, </a:t>
                    </a:r>
                    <a:fld id="{90F744DE-EACD-45F8-A935-4445CBE9F9EC}" type="VALUE">
                      <a:rPr lang="en-US" baseline="0" smtClean="0">
                        <a:solidFill>
                          <a:srgbClr val="000000"/>
                        </a:solidFill>
                        <a:latin typeface="Fontasy Himali" panose="04020500000000000000" pitchFamily="82" charset="0"/>
                      </a:rPr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  <a:t>[VALUE]</a:t>
                    </a:fld>
                    <a:r>
                      <a:rPr lang="en-US" baseline="0" dirty="0" smtClean="0">
                        <a:solidFill>
                          <a:srgbClr val="000000"/>
                        </a:solidFill>
                        <a:latin typeface="Fontasy Himali" panose="04020500000000000000" pitchFamily="82" charset="0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706390340451851"/>
                      <c:h val="0.27317137077863557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200" dirty="0" smtClean="0">
                        <a:solidFill>
                          <a:srgbClr val="000000"/>
                        </a:solidFill>
                        <a:latin typeface="Preeti" pitchFamily="2" charset="0"/>
                      </a:rPr>
                      <a:t>If]</a:t>
                    </a:r>
                    <a:r>
                      <a:rPr lang="en-US" sz="2200" dirty="0" err="1" smtClean="0">
                        <a:solidFill>
                          <a:srgbClr val="000000"/>
                        </a:solidFill>
                        <a:latin typeface="Preeti" pitchFamily="2" charset="0"/>
                      </a:rPr>
                      <a:t>qL</a:t>
                    </a:r>
                    <a:r>
                      <a:rPr lang="en-US" baseline="0" dirty="0" smtClean="0">
                        <a:solidFill>
                          <a:srgbClr val="000000"/>
                        </a:solidFill>
                      </a:rPr>
                      <a:t>, </a:t>
                    </a:r>
                    <a:fld id="{3AD3E5B2-9C8B-4AEA-8597-9F1426F6AA34}" type="VALUE">
                      <a:rPr lang="en-US" baseline="0" smtClean="0">
                        <a:solidFill>
                          <a:srgbClr val="000000"/>
                        </a:solidFill>
                        <a:latin typeface="Fontasy Himali" panose="04020500000000000000" pitchFamily="82" charset="0"/>
                      </a:rPr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  <a:t>[VALUE]</a:t>
                    </a:fld>
                    <a:r>
                      <a:rPr lang="en-US" baseline="0" dirty="0" smtClean="0">
                        <a:solidFill>
                          <a:srgbClr val="000000"/>
                        </a:solidFill>
                        <a:latin typeface="Fontasy Himali" panose="04020500000000000000" pitchFamily="82" charset="0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2435046704141004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200" dirty="0" err="1" smtClean="0">
                        <a:solidFill>
                          <a:srgbClr val="000000"/>
                        </a:solidFill>
                        <a:latin typeface="Preeti" pitchFamily="2" charset="0"/>
                      </a:rPr>
                      <a:t>blnt</a:t>
                    </a:r>
                    <a:r>
                      <a:rPr lang="en-US" dirty="0" smtClean="0">
                        <a:solidFill>
                          <a:srgbClr val="000000"/>
                        </a:solidFill>
                        <a:latin typeface="Preeti" pitchFamily="2" charset="0"/>
                      </a:rPr>
                      <a:t> </a:t>
                    </a:r>
                  </a:p>
                  <a:p>
                    <a:pPr>
                      <a:defRPr>
                        <a:solidFill>
                          <a:srgbClr val="000000"/>
                        </a:solidFill>
                      </a:defRPr>
                    </a:pPr>
                    <a:r>
                      <a:rPr lang="en-US" baseline="0" dirty="0" smtClean="0">
                        <a:solidFill>
                          <a:srgbClr val="000000"/>
                        </a:solidFill>
                      </a:rPr>
                      <a:t> </a:t>
                    </a:r>
                    <a:fld id="{D600E2AF-22BB-4ED2-82CA-65A61F9EE56B}" type="VALUE">
                      <a:rPr lang="en-US" baseline="0" smtClean="0">
                        <a:solidFill>
                          <a:srgbClr val="000000"/>
                        </a:solidFill>
                        <a:latin typeface="Fontasy Himali" panose="04020500000000000000" pitchFamily="82" charset="0"/>
                      </a:rPr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  <a:t>[VALUE]</a:t>
                    </a:fld>
                    <a:r>
                      <a:rPr lang="en-US" baseline="0" dirty="0" smtClean="0">
                        <a:solidFill>
                          <a:srgbClr val="000000"/>
                        </a:solidFill>
                        <a:latin typeface="Fontasy Himali" panose="04020500000000000000" pitchFamily="82" charset="0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2.9793078452315994E-4"/>
                  <c:y val="-0.1806851769885831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200" dirty="0" err="1" smtClean="0">
                        <a:solidFill>
                          <a:srgbClr val="000000"/>
                        </a:solidFill>
                        <a:latin typeface="Preeti" pitchFamily="2" charset="0"/>
                      </a:rPr>
                      <a:t>cflbjf;L</a:t>
                    </a:r>
                    <a:r>
                      <a:rPr lang="en-US" sz="2200" dirty="0" smtClean="0">
                        <a:solidFill>
                          <a:srgbClr val="000000"/>
                        </a:solidFill>
                        <a:latin typeface="Preeti" pitchFamily="2" charset="0"/>
                      </a:rPr>
                      <a:t>, </a:t>
                    </a:r>
                    <a:r>
                      <a:rPr lang="en-US" sz="2200" dirty="0" err="1" smtClean="0">
                        <a:solidFill>
                          <a:srgbClr val="000000"/>
                        </a:solidFill>
                        <a:latin typeface="Preeti" pitchFamily="2" charset="0"/>
                      </a:rPr>
                      <a:t>hghflt</a:t>
                    </a:r>
                    <a:r>
                      <a:rPr lang="en-US" sz="2200" baseline="0" dirty="0" smtClean="0">
                        <a:solidFill>
                          <a:srgbClr val="000000"/>
                        </a:solidFill>
                      </a:rPr>
                      <a:t>,</a:t>
                    </a:r>
                    <a:r>
                      <a:rPr lang="en-US" baseline="0" dirty="0" smtClean="0">
                        <a:solidFill>
                          <a:srgbClr val="000000"/>
                        </a:solidFill>
                      </a:rPr>
                      <a:t> </a:t>
                    </a:r>
                  </a:p>
                  <a:p>
                    <a:pPr>
                      <a:defRPr>
                        <a:solidFill>
                          <a:srgbClr val="000000"/>
                        </a:solidFill>
                      </a:defRPr>
                    </a:pPr>
                    <a:fld id="{8CC95811-CFAE-424B-8D42-B831F31B14A5}" type="VALUE">
                      <a:rPr lang="en-US" baseline="0" smtClean="0">
                        <a:solidFill>
                          <a:srgbClr val="000000"/>
                        </a:solidFill>
                        <a:latin typeface="Fontasy Himali" panose="04020500000000000000" pitchFamily="82" charset="0"/>
                      </a:rPr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  <a:t>[VALUE]</a:t>
                    </a:fld>
                    <a:r>
                      <a:rPr lang="en-US" baseline="0" dirty="0" smtClean="0">
                        <a:solidFill>
                          <a:srgbClr val="000000"/>
                        </a:solidFill>
                        <a:latin typeface="Fontasy Himali" panose="04020500000000000000" pitchFamily="82" charset="0"/>
                      </a:rPr>
                      <a:t>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175054772481833"/>
                      <c:h val="0.4561270889592875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2.3411459217036749E-2"/>
                  <c:y val="6.786796646805930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200" dirty="0" err="1" smtClean="0">
                        <a:solidFill>
                          <a:srgbClr val="000000"/>
                        </a:solidFill>
                        <a:latin typeface="Preeti" pitchFamily="2" charset="0"/>
                      </a:rPr>
                      <a:t>cGo</a:t>
                    </a:r>
                    <a:r>
                      <a:rPr lang="en-US" baseline="0" dirty="0" smtClean="0">
                        <a:solidFill>
                          <a:srgbClr val="000000"/>
                        </a:solidFill>
                      </a:rPr>
                      <a:t>,</a:t>
                    </a:r>
                  </a:p>
                  <a:p>
                    <a:pPr>
                      <a:defRPr>
                        <a:solidFill>
                          <a:srgbClr val="000000"/>
                        </a:solidFill>
                      </a:defRPr>
                    </a:pPr>
                    <a:r>
                      <a:rPr lang="en-US" baseline="0" dirty="0" smtClean="0">
                        <a:solidFill>
                          <a:srgbClr val="000000"/>
                        </a:solidFill>
                      </a:rPr>
                      <a:t> </a:t>
                    </a:r>
                    <a:fld id="{6619C605-E180-4EB3-AFAF-2682D3EE2E0C}" type="VALUE">
                      <a:rPr lang="en-US" baseline="0" smtClean="0">
                        <a:solidFill>
                          <a:srgbClr val="000000"/>
                        </a:solidFill>
                        <a:latin typeface="Fontasy Himali" panose="04020500000000000000" pitchFamily="82" charset="0"/>
                      </a:rPr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  <a:t>[VALUE]</a:t>
                    </a:fld>
                    <a:r>
                      <a:rPr lang="en-US" baseline="0" dirty="0" smtClean="0">
                        <a:solidFill>
                          <a:srgbClr val="000000"/>
                        </a:solidFill>
                        <a:latin typeface="Fontasy Himali" panose="04020500000000000000" pitchFamily="82" charset="0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216555223528317"/>
                      <c:h val="0.21232088220919274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Brahmin</c:v>
                </c:pt>
                <c:pt idx="1">
                  <c:v>Chhetri</c:v>
                </c:pt>
                <c:pt idx="2">
                  <c:v>Dalit</c:v>
                </c:pt>
                <c:pt idx="3">
                  <c:v>Indigenous/Janajati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26</c:v>
                </c:pt>
                <c:pt idx="1">
                  <c:v>21</c:v>
                </c:pt>
                <c:pt idx="2">
                  <c:v>9</c:v>
                </c:pt>
                <c:pt idx="3">
                  <c:v>29</c:v>
                </c:pt>
                <c:pt idx="4">
                  <c:v>14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4.3750003712157468E-2"/>
                  <c:y val="-0.2030107251869308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i="0" u="none" strike="noStrike" baseline="0" dirty="0" smtClean="0">
                        <a:effectLst/>
                        <a:latin typeface="Preeti" pitchFamily="2" charset="0"/>
                      </a:rPr>
                      <a:t>lx+;f </a:t>
                    </a:r>
                    <a:r>
                      <a:rPr lang="en-US" sz="2400" b="1" i="0" u="none" strike="noStrike" baseline="0" dirty="0" err="1" smtClean="0">
                        <a:effectLst/>
                        <a:latin typeface="Preeti" pitchFamily="2" charset="0"/>
                      </a:rPr>
                      <a:t>x'g</a:t>
                    </a:r>
                    <a:r>
                      <a:rPr lang="en-US" sz="2400" b="1" i="0" u="none" strike="noStrike" baseline="0" dirty="0" smtClean="0">
                        <a:effectLst/>
                        <a:latin typeface="Preeti" pitchFamily="2" charset="0"/>
                      </a:rPr>
                      <a:t>] ;</a:t>
                    </a:r>
                    <a:r>
                      <a:rPr lang="en-US" sz="2400" b="1" i="0" u="none" strike="noStrike" baseline="0" dirty="0" err="1" smtClean="0">
                        <a:effectLst/>
                        <a:latin typeface="Preeti" pitchFamily="2" charset="0"/>
                      </a:rPr>
                      <a:t>Defjgf</a:t>
                    </a:r>
                    <a:r>
                      <a:rPr lang="en-US" sz="2400" b="1" i="0" u="none" strike="noStrike" baseline="0" dirty="0" smtClean="0">
                        <a:effectLst/>
                        <a:latin typeface="Preeti" pitchFamily="2" charset="0"/>
                      </a:rPr>
                      <a:t> a9L x'G5</a:t>
                    </a:r>
                    <a:endParaRPr lang="en-US" sz="2400" dirty="0">
                      <a:latin typeface="Preeti" pitchFamily="2" charset="0"/>
                    </a:endParaRP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960347030303671"/>
                      <c:h val="0.2080687890178594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3.9978451668006024E-2"/>
                  <c:y val="3.4408597489310288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latin typeface="Preeti" pitchFamily="2" charset="0"/>
                        <a:ea typeface="+mn-ea"/>
                        <a:cs typeface="+mn-cs"/>
                      </a:defRPr>
                    </a:pPr>
                    <a:r>
                      <a:rPr lang="en-US" sz="2400" b="1" i="0" u="none" strike="noStrike" baseline="0" dirty="0" smtClean="0">
                        <a:effectLst/>
                        <a:latin typeface="Preeti" pitchFamily="2" charset="0"/>
                      </a:rPr>
                      <a:t>lx+;f </a:t>
                    </a:r>
                    <a:r>
                      <a:rPr lang="en-US" sz="2400" b="1" i="0" u="none" strike="noStrike" baseline="0" dirty="0" err="1" smtClean="0">
                        <a:effectLst/>
                        <a:latin typeface="Preeti" pitchFamily="2" charset="0"/>
                      </a:rPr>
                      <a:t>x'g</a:t>
                    </a:r>
                    <a:r>
                      <a:rPr lang="en-US" sz="2400" b="1" i="0" u="none" strike="noStrike" baseline="0" dirty="0" smtClean="0">
                        <a:effectLst/>
                        <a:latin typeface="Preeti" pitchFamily="2" charset="0"/>
                      </a:rPr>
                      <a:t>] ;</a:t>
                    </a:r>
                    <a:r>
                      <a:rPr lang="en-US" sz="2400" b="1" i="0" u="none" strike="noStrike" baseline="0" dirty="0" err="1" smtClean="0">
                        <a:effectLst/>
                        <a:latin typeface="Preeti" pitchFamily="2" charset="0"/>
                      </a:rPr>
                      <a:t>Defjg</a:t>
                    </a:r>
                    <a:r>
                      <a:rPr lang="en-US" sz="2400" b="1" i="0" u="none" strike="noStrike" baseline="0" dirty="0" smtClean="0">
                        <a:effectLst/>
                        <a:latin typeface="Preeti" pitchFamily="2" charset="0"/>
                      </a:rPr>
                      <a:t> </a:t>
                    </a:r>
                    <a:r>
                      <a:rPr lang="en-US" sz="2400" b="1" i="0" u="none" strike="noStrike" baseline="0" dirty="0" err="1" smtClean="0">
                        <a:effectLst/>
                        <a:latin typeface="Preeti" pitchFamily="2" charset="0"/>
                      </a:rPr>
                      <a:t>Go"g</a:t>
                    </a:r>
                    <a:r>
                      <a:rPr lang="en-US" sz="2400" b="1" i="0" u="none" strike="noStrike" baseline="0" dirty="0" smtClean="0">
                        <a:effectLst/>
                        <a:latin typeface="Preeti" pitchFamily="2" charset="0"/>
                      </a:rPr>
                      <a:t> x'G5 </a:t>
                    </a:r>
                    <a:endParaRPr lang="en-US" sz="2400" dirty="0">
                      <a:latin typeface="Preeti" pitchFamily="2" charset="0"/>
                    </a:endParaRP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Preeti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65417362324988"/>
                      <c:h val="0.1771010512774801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7.0905178430048399E-2"/>
                  <c:y val="6.5376470696608832E-2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u="none" strike="noStrike" baseline="0" dirty="0" smtClean="0">
                        <a:effectLst/>
                        <a:latin typeface="Preeti" pitchFamily="2" charset="0"/>
                      </a:rPr>
                      <a:t>lx+;f </a:t>
                    </a:r>
                    <a:r>
                      <a:rPr lang="en-US" sz="2400" b="1" i="0" u="none" strike="noStrike" baseline="0" dirty="0" err="1" smtClean="0">
                        <a:effectLst/>
                        <a:latin typeface="Preeti" pitchFamily="2" charset="0"/>
                      </a:rPr>
                      <a:t>x'g</a:t>
                    </a:r>
                    <a:r>
                      <a:rPr lang="en-US" sz="2400" b="1" i="0" u="none" strike="noStrike" baseline="0" dirty="0" smtClean="0">
                        <a:effectLst/>
                        <a:latin typeface="Preeti" pitchFamily="2" charset="0"/>
                      </a:rPr>
                      <a:t>] ;</a:t>
                    </a:r>
                    <a:r>
                      <a:rPr lang="en-US" sz="2400" b="1" i="0" u="none" strike="noStrike" baseline="0" dirty="0" err="1" smtClean="0">
                        <a:effectLst/>
                        <a:latin typeface="Preeti" pitchFamily="2" charset="0"/>
                      </a:rPr>
                      <a:t>Defjgf</a:t>
                    </a:r>
                    <a:r>
                      <a:rPr lang="en-US" sz="2400" b="1" i="0" u="none" strike="noStrike" baseline="0" dirty="0" smtClean="0">
                        <a:effectLst/>
                        <a:latin typeface="Preeti" pitchFamily="2" charset="0"/>
                      </a:rPr>
                      <a:t> </a:t>
                    </a:r>
                    <a:r>
                      <a:rPr lang="en-US" sz="2400" b="1" i="0" u="none" strike="noStrike" baseline="0" dirty="0" err="1" smtClean="0">
                        <a:effectLst/>
                        <a:latin typeface="Preeti" pitchFamily="2" charset="0"/>
                      </a:rPr>
                      <a:t>cToflws</a:t>
                    </a:r>
                    <a:r>
                      <a:rPr lang="en-US" sz="2400" b="1" i="0" u="none" strike="noStrike" baseline="0" dirty="0" smtClean="0">
                        <a:effectLst/>
                        <a:latin typeface="Preeti" pitchFamily="2" charset="0"/>
                      </a:rPr>
                      <a:t> x'G5 </a:t>
                    </a:r>
                    <a:endParaRPr lang="en-US" sz="2400" dirty="0">
                      <a:latin typeface="Preeti" pitchFamily="2" charset="0"/>
                    </a:endParaRPr>
                  </a:p>
                </c:rich>
              </c:tx>
              <c:dLblPos val="bestFit"/>
              <c:showLegendKey val="0"/>
              <c:showVal val="1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086310929126305"/>
                      <c:h val="0.17790978878539815"/>
                    </c:manualLayout>
                  </c15:layout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1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There is high chances of occurring violence</c:v>
                </c:pt>
                <c:pt idx="1">
                  <c:v>There is low chances of occurring violence.</c:v>
                </c:pt>
                <c:pt idx="2">
                  <c:v>There is very high chances of occurring violence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56</c:v>
                </c:pt>
                <c:pt idx="1">
                  <c:v>22.2</c:v>
                </c:pt>
                <c:pt idx="2">
                  <c:v>21.9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36521190324729641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36388888888888909"/>
                  <c:y val="-8.487556272013349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8333333333333329"/>
                  <c:y val="-4.62962962962963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15833333333333344"/>
                  <c:y val="9.25925925925926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Sheet1!$B$121:$B$124</c:f>
              <c:strCache>
                <c:ptCount val="4"/>
                <c:pt idx="0">
                  <c:v>zf/Ll/s lx+;f</c:v>
                </c:pt>
                <c:pt idx="1">
                  <c:v>uflnunf}h</c:v>
                </c:pt>
                <c:pt idx="2">
                  <c:v>rfl/lqs cf/f]k</c:v>
                </c:pt>
                <c:pt idx="3">
                  <c:v>;|f]t ;'ljwfgaf6 al~rlts/0f</c:v>
                </c:pt>
              </c:strCache>
            </c:strRef>
          </c:cat>
          <c:val>
            <c:numRef>
              <c:f>Sheet1!$C$121:$C$124</c:f>
              <c:numCache>
                <c:formatCode>0%</c:formatCode>
                <c:ptCount val="4"/>
                <c:pt idx="0">
                  <c:v>0.75000000000000022</c:v>
                </c:pt>
                <c:pt idx="1">
                  <c:v>0.75000000000000022</c:v>
                </c:pt>
                <c:pt idx="2">
                  <c:v>0.29000000000000009</c:v>
                </c:pt>
                <c:pt idx="3">
                  <c:v>0.24000000000000005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2232024"/>
        <c:axId val="132232416"/>
      </c:barChart>
      <c:catAx>
        <c:axId val="132232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32232416"/>
        <c:crosses val="autoZero"/>
        <c:auto val="1"/>
        <c:lblAlgn val="ctr"/>
        <c:lblOffset val="100"/>
        <c:noMultiLvlLbl val="0"/>
      </c:catAx>
      <c:valAx>
        <c:axId val="13223241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32232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Sheet1!$B$137:$B$140</c:f>
              <c:strCache>
                <c:ptCount val="4"/>
                <c:pt idx="0">
                  <c:v>anfTsf/</c:v>
                </c:pt>
                <c:pt idx="1">
                  <c:v>;fd'lxs anfTsf/</c:v>
                </c:pt>
                <c:pt idx="2">
                  <c:v>anfTsf/sf] k|of; </c:v>
                </c:pt>
                <c:pt idx="3">
                  <c:v>of}g b'Jo{jxf/</c:v>
                </c:pt>
              </c:strCache>
            </c:strRef>
          </c:cat>
          <c:val>
            <c:numRef>
              <c:f>Sheet1!$C$137:$C$140</c:f>
              <c:numCache>
                <c:formatCode>0%</c:formatCode>
                <c:ptCount val="4"/>
                <c:pt idx="0">
                  <c:v>0.46</c:v>
                </c:pt>
                <c:pt idx="1">
                  <c:v>9.0000000000000024E-2</c:v>
                </c:pt>
                <c:pt idx="2">
                  <c:v>0.33000000000000013</c:v>
                </c:pt>
                <c:pt idx="3">
                  <c:v>0.3600000000000001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2235160"/>
        <c:axId val="132228104"/>
      </c:barChart>
      <c:catAx>
        <c:axId val="132235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32228104"/>
        <c:crosses val="autoZero"/>
        <c:auto val="1"/>
        <c:lblAlgn val="ctr"/>
        <c:lblOffset val="100"/>
        <c:noMultiLvlLbl val="0"/>
      </c:catAx>
      <c:valAx>
        <c:axId val="13222810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32235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6111111111111101"/>
                  <c:y val="-4.62962962962971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5833333333333333"/>
                  <c:y val="1.38888888888888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3819697417897634"/>
                  <c:y val="-5.9593385415762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66666666666666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Sheet1!$B$155:$B$158</c:f>
              <c:strCache>
                <c:ptCount val="4"/>
                <c:pt idx="0">
                  <c:v>xTof</c:v>
                </c:pt>
                <c:pt idx="1">
                  <c:v>xTofsf] k|of;</c:v>
                </c:pt>
                <c:pt idx="2">
                  <c:v>cfTdxTof</c:v>
                </c:pt>
                <c:pt idx="3">
                  <c:v>ljB'tLo ck/fw</c:v>
                </c:pt>
              </c:strCache>
            </c:strRef>
          </c:cat>
          <c:val>
            <c:numRef>
              <c:f>Sheet1!$C$155:$C$158</c:f>
              <c:numCache>
                <c:formatCode>0%</c:formatCode>
                <c:ptCount val="4"/>
                <c:pt idx="0">
                  <c:v>0.2</c:v>
                </c:pt>
                <c:pt idx="1">
                  <c:v>0.2</c:v>
                </c:pt>
                <c:pt idx="2">
                  <c:v>0.4900000000000001</c:v>
                </c:pt>
                <c:pt idx="3">
                  <c:v>1.0000000000000004E-2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2234376"/>
        <c:axId val="132232808"/>
      </c:barChart>
      <c:catAx>
        <c:axId val="1322343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32232808"/>
        <c:crosses val="autoZero"/>
        <c:auto val="1"/>
        <c:lblAlgn val="ctr"/>
        <c:lblOffset val="100"/>
        <c:noMultiLvlLbl val="0"/>
      </c:catAx>
      <c:valAx>
        <c:axId val="13223280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32234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Sheet1!$B$162:$B$173</c:f>
              <c:strCache>
                <c:ptCount val="12"/>
                <c:pt idx="0">
                  <c:v>3/leqsf JolQmnfO{</c:v>
                </c:pt>
                <c:pt idx="1">
                  <c:v>;fyL ;+lugLnfO{</c:v>
                </c:pt>
                <c:pt idx="2">
                  <c:v>cfkmGt, gftfuf]tfsf JolQmnfO{</c:v>
                </c:pt>
                <c:pt idx="3">
                  <c:v> l5d]sL </c:v>
                </c:pt>
                <c:pt idx="4">
                  <c:v>;+3;+;:yfsf JolQm</c:v>
                </c:pt>
                <c:pt idx="5">
                  <c:v>;d'bfodf g]t[Tj ul//x]sf clwsf/sdL{x?</c:v>
                </c:pt>
                <c:pt idx="6">
                  <c:v> k|x/L </c:v>
                </c:pt>
                <c:pt idx="7">
                  <c:v>;]jf k|bfos lgsfox? </c:v>
                </c:pt>
                <c:pt idx="8">
                  <c:v>hgk|ltgLlw</c:v>
                </c:pt>
                <c:pt idx="9">
                  <c:v>dgf]k/fdz{tstf{</c:v>
                </c:pt>
                <c:pt idx="10">
                  <c:v>x6nfO{g gDa/</c:v>
                </c:pt>
                <c:pt idx="11">
                  <c:v>s;}nfO{ elg geGg ;S5g\</c:v>
                </c:pt>
              </c:strCache>
            </c:strRef>
          </c:cat>
          <c:val>
            <c:numRef>
              <c:f>Sheet1!$C$162:$C$173</c:f>
              <c:numCache>
                <c:formatCode>0%</c:formatCode>
                <c:ptCount val="12"/>
                <c:pt idx="0">
                  <c:v>0.22</c:v>
                </c:pt>
                <c:pt idx="1">
                  <c:v>0.47000000000000008</c:v>
                </c:pt>
                <c:pt idx="2">
                  <c:v>0.22</c:v>
                </c:pt>
                <c:pt idx="3">
                  <c:v>0.21000000000000005</c:v>
                </c:pt>
                <c:pt idx="4">
                  <c:v>0.44</c:v>
                </c:pt>
                <c:pt idx="5">
                  <c:v>0.34</c:v>
                </c:pt>
                <c:pt idx="6">
                  <c:v>0.3000000000000001</c:v>
                </c:pt>
                <c:pt idx="7">
                  <c:v>0.15000000000000005</c:v>
                </c:pt>
                <c:pt idx="8">
                  <c:v>0.2</c:v>
                </c:pt>
                <c:pt idx="9" formatCode="0.0%">
                  <c:v>3.0000000000000009E-3</c:v>
                </c:pt>
                <c:pt idx="10" formatCode="0.0%">
                  <c:v>3.0000000000000009E-3</c:v>
                </c:pt>
                <c:pt idx="11" formatCode="0.0%">
                  <c:v>3.0000000000000009E-3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2230064"/>
        <c:axId val="132234768"/>
      </c:barChart>
      <c:catAx>
        <c:axId val="132230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32234768"/>
        <c:crosses val="autoZero"/>
        <c:auto val="1"/>
        <c:lblAlgn val="ctr"/>
        <c:lblOffset val="100"/>
        <c:noMultiLvlLbl val="0"/>
      </c:catAx>
      <c:valAx>
        <c:axId val="1322347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32230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415166730268105E-2"/>
          <c:y val="2.7856919523213994E-2"/>
          <c:w val="0.98419887870693146"/>
          <c:h val="0.828621120370606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ph'/Lsf nflu aflx/ lg:sg] cj:yf 5}g÷lyPg</c:v>
                </c:pt>
                <c:pt idx="1">
                  <c:v>3/d} a;]/ ph'/L ug{] k|lqmof yfxf 5}g</c:v>
                </c:pt>
                <c:pt idx="2">
                  <c:v>3/df a;]/ ph'/L ug{ sl7g 5 </c:v>
                </c:pt>
                <c:pt idx="3">
                  <c:v>ph'/L ug{ ;lsG5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ph'/Lsf nflu aflx/ lg:sg] cj:yf 5}g÷lyPg</c:v>
                </c:pt>
                <c:pt idx="1">
                  <c:v>3/d} a;]/ ph'/L ug{] k|lqmof yfxf 5}g</c:v>
                </c:pt>
                <c:pt idx="2">
                  <c:v>3/df a;]/ ph'/L ug{ sl7g 5 </c:v>
                </c:pt>
                <c:pt idx="3">
                  <c:v>ph'/L ug{ ;lsG5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0.64700000000000024</c:v>
                </c:pt>
                <c:pt idx="1">
                  <c:v>0.33800000000000013</c:v>
                </c:pt>
                <c:pt idx="2">
                  <c:v>0.42200000000000015</c:v>
                </c:pt>
                <c:pt idx="3">
                  <c:v>0.18600000000000005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ph'/Lsf nflu aflx/ lg:sg] cj:yf 5}g÷lyPg</c:v>
                </c:pt>
                <c:pt idx="1">
                  <c:v>3/d} a;]/ ph'/L ug{] k|lqmof yfxf 5}g</c:v>
                </c:pt>
                <c:pt idx="2">
                  <c:v>3/df a;]/ ph'/L ug{ sl7g 5 </c:v>
                </c:pt>
                <c:pt idx="3">
                  <c:v>ph'/L ug{ ;lsG5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719752"/>
        <c:axId val="129382496"/>
      </c:barChart>
      <c:catAx>
        <c:axId val="129719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29382496"/>
        <c:crosses val="autoZero"/>
        <c:auto val="1"/>
        <c:lblAlgn val="ctr"/>
        <c:lblOffset val="100"/>
        <c:noMultiLvlLbl val="0"/>
      </c:catAx>
      <c:valAx>
        <c:axId val="1293824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29719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7584541062802"/>
          <c:y val="0.11090841483699955"/>
          <c:w val="0.56606261173874972"/>
          <c:h val="0.8336373777445006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1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6.0386473429951674E-2"/>
                  <c:y val="-4.377963743565800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200" b="1" i="0" u="none" strike="noStrike" kern="1200" baseline="0">
                        <a:solidFill>
                          <a:schemeClr val="lt1"/>
                        </a:solidFill>
                        <a:latin typeface="Preeti" pitchFamily="2" charset="0"/>
                        <a:ea typeface="+mn-ea"/>
                        <a:cs typeface="+mn-cs"/>
                      </a:defRPr>
                    </a:pPr>
                    <a:fld id="{BEEB867E-E134-4249-A1FF-73F23C96A7D8}" type="CATEGORYNAME">
                      <a:rPr lang="en-US" sz="2200" smtClean="0">
                        <a:latin typeface="Preeti" pitchFamily="2" charset="0"/>
                      </a:rPr>
                      <a:pPr>
                        <a:defRPr sz="2200">
                          <a:latin typeface="Preeti" pitchFamily="2" charset="0"/>
                        </a:defRPr>
                      </a:pPr>
                      <a:t>[CATEGORY NAME]</a:t>
                    </a:fld>
                    <a:endParaRPr lang="en-US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200" b="1" i="0" u="none" strike="noStrike" kern="1200" baseline="0">
                      <a:solidFill>
                        <a:schemeClr val="lt1"/>
                      </a:solidFill>
                      <a:latin typeface="Preeti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54589371980678"/>
                      <c:h val="0.2238745875406598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10688405797101456"/>
                  <c:y val="-5.399488617064451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200" b="1" i="0" u="none" strike="noStrike" kern="1200" baseline="0">
                        <a:solidFill>
                          <a:schemeClr val="lt1"/>
                        </a:solidFill>
                        <a:latin typeface="Preeti" pitchFamily="2" charset="0"/>
                        <a:ea typeface="+mn-ea"/>
                        <a:cs typeface="+mn-cs"/>
                      </a:defRPr>
                    </a:pPr>
                    <a:fld id="{91EE3BA2-097E-4FF1-8972-F633AC3C32C1}" type="CATEGORYNAME">
                      <a:rPr lang="en-US" sz="2200" smtClean="0">
                        <a:latin typeface="Preeti" pitchFamily="2" charset="0"/>
                      </a:rPr>
                      <a:pPr>
                        <a:defRPr sz="2200">
                          <a:latin typeface="Preeti" pitchFamily="2" charset="0"/>
                        </a:defRPr>
                      </a:pPr>
                      <a:t>[CATEGORY NAME]</a:t>
                    </a:fld>
                    <a:endParaRPr lang="en-US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200" b="1" i="0" u="none" strike="noStrike" kern="1200" baseline="0">
                      <a:solidFill>
                        <a:schemeClr val="lt1"/>
                      </a:solidFill>
                      <a:latin typeface="Preeti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57004830917874"/>
                      <c:h val="0.17649031171561483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5.9178743961352677E-2"/>
                  <c:y val="3.21050674528156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200" b="1" i="0" u="none" strike="noStrike" kern="1200" baseline="0">
                        <a:solidFill>
                          <a:schemeClr val="lt1"/>
                        </a:solidFill>
                        <a:latin typeface="Preeti" pitchFamily="2" charset="0"/>
                        <a:ea typeface="+mn-ea"/>
                        <a:cs typeface="+mn-cs"/>
                      </a:defRPr>
                    </a:pPr>
                    <a:fld id="{80E6DF50-2C58-440F-9257-50FDFE0A0750}" type="CATEGORYNAME">
                      <a:rPr lang="en-US" sz="2200" smtClean="0">
                        <a:latin typeface="Preeti" pitchFamily="2" charset="0"/>
                      </a:rPr>
                      <a:pPr>
                        <a:defRPr sz="2200">
                          <a:latin typeface="Preeti" pitchFamily="2" charset="0"/>
                        </a:defRPr>
                      </a:pPr>
                      <a:t>[CATEGORY NAME]</a:t>
                    </a:fld>
                    <a:endParaRPr lang="en-US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200" b="1" i="0" u="none" strike="noStrike" kern="1200" baseline="0">
                      <a:solidFill>
                        <a:schemeClr val="lt1"/>
                      </a:solidFill>
                      <a:latin typeface="Preeti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570048309178744"/>
                      <c:h val="0.2267932300363703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3.6231884057971037E-2"/>
                  <c:y val="3.2105067452815696E-2"/>
                </c:manualLayout>
              </c:layout>
              <c:tx>
                <c:rich>
                  <a:bodyPr/>
                  <a:lstStyle/>
                  <a:p>
                    <a:fld id="{0A4933DA-2A8E-44DB-A5DF-45C76672F72E}" type="CATEGORYNAME">
                      <a:rPr lang="en-US" smtClean="0"/>
                      <a:pPr/>
                      <a:t>[CATEGORY NAME]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474029061584693"/>
                      <c:h val="0.19829257115857238"/>
                    </c:manualLayout>
                  </c15:layout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lt1"/>
                    </a:solidFill>
                    <a:latin typeface="Preeti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1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lx+;fsf] ph'/L sxfF / s;/L ug{] eGg] hfgsf/Lsf] cefj</c:v>
                </c:pt>
                <c:pt idx="1">
                  <c:v>ph'/L ubf{ c?n] yfxf kfP emg\ hf]lvd a9\5</c:v>
                </c:pt>
                <c:pt idx="2">
                  <c:v>xfnsf] cj:yfdf ;xof]u ug{] lgsfox?sf] hfgsf/Lsf] cefj</c:v>
                </c:pt>
                <c:pt idx="3">
                  <c:v>afnaflnsfx?sf] ;'/Iff / eljiosf] lrGtf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49.4</c:v>
                </c:pt>
                <c:pt idx="1">
                  <c:v>55.1</c:v>
                </c:pt>
                <c:pt idx="2">
                  <c:v>37.1</c:v>
                </c:pt>
                <c:pt idx="3">
                  <c:v>41.3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k|efljtnfO{ ph'/L ug{] ;+oGq;Dd k'Ug /f]stf]s geP</c:v>
                </c:pt>
                <c:pt idx="1">
                  <c:v>;'/Iff lgsfox?n] ;xof]u u/]</c:v>
                </c:pt>
                <c:pt idx="2">
                  <c:v>l5d]sLsf] ;xof]udf</c:v>
                </c:pt>
                <c:pt idx="3">
                  <c:v>;fdflhs ;+3;+:yf ;lqmof / ;xof]uL eP</c:v>
                </c:pt>
                <c:pt idx="4">
                  <c:v>hgk|ltgLlwx?;Fusf] kx'Fr / ;xof]uL eP</c:v>
                </c:pt>
                <c:pt idx="5">
                  <c:v>x6nfO{g ;]jf pknAw eP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59.3</c:v>
                </c:pt>
                <c:pt idx="1">
                  <c:v>50.3</c:v>
                </c:pt>
                <c:pt idx="2">
                  <c:v>34.1</c:v>
                </c:pt>
                <c:pt idx="3">
                  <c:v>59.6</c:v>
                </c:pt>
                <c:pt idx="4">
                  <c:v>44.6</c:v>
                </c:pt>
                <c:pt idx="5">
                  <c:v>2.7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k|efljtnfO{ ph'/L ug{] ;+oGq;Dd k'Ug /f]stf]s geP</c:v>
                </c:pt>
                <c:pt idx="1">
                  <c:v>;'/Iff lgsfox?n] ;xof]u u/]</c:v>
                </c:pt>
                <c:pt idx="2">
                  <c:v>l5d]sLsf] ;xof]udf</c:v>
                </c:pt>
                <c:pt idx="3">
                  <c:v>;fdflhs ;+3;+:yf ;lqmof / ;xof]uL eP</c:v>
                </c:pt>
                <c:pt idx="4">
                  <c:v>hgk|ltgLlwx?;Fusf] kx'Fr / ;xof]uL eP</c:v>
                </c:pt>
                <c:pt idx="5">
                  <c:v>x6nfO{g ;]jf pknAw eP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k|efljtnfO{ ph'/L ug{] ;+oGq;Dd k'Ug /f]stf]s geP</c:v>
                </c:pt>
                <c:pt idx="1">
                  <c:v>;'/Iff lgsfox?n] ;xof]u u/]</c:v>
                </c:pt>
                <c:pt idx="2">
                  <c:v>l5d]sLsf] ;xof]udf</c:v>
                </c:pt>
                <c:pt idx="3">
                  <c:v>;fdflhs ;+3;+:yf ;lqmof / ;xof]uL eP</c:v>
                </c:pt>
                <c:pt idx="4">
                  <c:v>hgk|ltgLlwx?;Fusf] kx'Fr / ;xof]uL eP</c:v>
                </c:pt>
                <c:pt idx="5">
                  <c:v>x6nfO{g ;]jf pknAw eP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7314200"/>
        <c:axId val="157317728"/>
      </c:barChart>
      <c:catAx>
        <c:axId val="157314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57317728"/>
        <c:crosses val="autoZero"/>
        <c:auto val="1"/>
        <c:lblAlgn val="ctr"/>
        <c:lblOffset val="100"/>
        <c:noMultiLvlLbl val="0"/>
      </c:catAx>
      <c:valAx>
        <c:axId val="1573177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57314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;Gt'i6 5}g</c:v>
                </c:pt>
                <c:pt idx="1">
                  <c:v>s]lx dfqfdf ;Gt'i6 </c:v>
                </c:pt>
                <c:pt idx="2">
                  <c:v>l7s} </c:v>
                </c:pt>
                <c:pt idx="3">
                  <c:v>;Gt'i6 5}g</c:v>
                </c:pt>
                <c:pt idx="4">
                  <c:v>Psbd} ;Gt'i6 5}g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25.4</c:v>
                </c:pt>
                <c:pt idx="1">
                  <c:v>29.3</c:v>
                </c:pt>
                <c:pt idx="2">
                  <c:v>36.800000000000004</c:v>
                </c:pt>
                <c:pt idx="3">
                  <c:v>3</c:v>
                </c:pt>
                <c:pt idx="4">
                  <c:v>5.4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;Gt'i6 5}g</c:v>
                </c:pt>
                <c:pt idx="1">
                  <c:v>s]lx dfqfdf ;Gt'i6 </c:v>
                </c:pt>
                <c:pt idx="2">
                  <c:v>l7s} </c:v>
                </c:pt>
                <c:pt idx="3">
                  <c:v>;Gt'i6 5}g</c:v>
                </c:pt>
                <c:pt idx="4">
                  <c:v>Psbd} ;Gt'i6 5}g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;Gt'i6 5}g</c:v>
                </c:pt>
                <c:pt idx="1">
                  <c:v>s]lx dfqfdf ;Gt'i6 </c:v>
                </c:pt>
                <c:pt idx="2">
                  <c:v>l7s} </c:v>
                </c:pt>
                <c:pt idx="3">
                  <c:v>;Gt'i6 5}g</c:v>
                </c:pt>
                <c:pt idx="4">
                  <c:v>Psbd} ;Gt'i6 5}g 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7312240"/>
        <c:axId val="157311456"/>
      </c:barChart>
      <c:catAx>
        <c:axId val="1573122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57311456"/>
        <c:crosses val="autoZero"/>
        <c:auto val="1"/>
        <c:lblAlgn val="ctr"/>
        <c:lblOffset val="100"/>
        <c:noMultiLvlLbl val="0"/>
      </c:catAx>
      <c:valAx>
        <c:axId val="1573114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200" dirty="0" err="1" smtClean="0">
                    <a:latin typeface="Preeti" pitchFamily="2" charset="0"/>
                  </a:rPr>
                  <a:t>k|ltzt</a:t>
                </a:r>
                <a:endParaRPr lang="en-US" sz="2200" dirty="0">
                  <a:latin typeface="Preeti" pitchFamily="2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ontasy Himali" panose="04020500000000000000" pitchFamily="82" charset="0"/>
                <a:ea typeface="+mn-ea"/>
                <a:cs typeface="+mn-cs"/>
              </a:defRPr>
            </a:pPr>
            <a:endParaRPr lang="en-US"/>
          </a:p>
        </c:txPr>
        <c:crossAx val="157312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lgoldt ;]jfx? cj?4 5g\</c:v>
                </c:pt>
                <c:pt idx="1">
                  <c:v>k|x/Ln] ;+qmd0fsf] hf]lvdsf sf/0f ph'/L lng g;s]sf]</c:v>
                </c:pt>
                <c:pt idx="2">
                  <c:v>;+qmd0fsf] hf]lvdsf sf/0f Ps4f/ ;+s6 Joj:yfkg s]Gb|, / ;+:yfx?n] ;'/lIft cfjf; nufotsf] ;]jf k|bfg ug{ g;s]sf]</c:v>
                </c:pt>
                <c:pt idx="3">
                  <c:v>cbfnt aGb /x]sf]n] xfn ph'/L ug{ g;s]s]f</c:v>
                </c:pt>
                <c:pt idx="4">
                  <c:v>3fpF, rf]6 nfu]/ cf}ifwL pkrf/ ug{ hfFbf c:ktfnaf6 ;]jf k|fKt ug{] cj:yf 5}g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67.5</c:v>
                </c:pt>
                <c:pt idx="1">
                  <c:v>34.800000000000004</c:v>
                </c:pt>
                <c:pt idx="2">
                  <c:v>25.9</c:v>
                </c:pt>
                <c:pt idx="3">
                  <c:v>36.700000000000003</c:v>
                </c:pt>
                <c:pt idx="4">
                  <c:v>31.8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reeti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lgoldt ;]jfx? cj?4 5g\</c:v>
                </c:pt>
                <c:pt idx="1">
                  <c:v>k|x/Ln] ;+qmd0fsf] hf]lvdsf sf/0f ph'/L lng g;s]sf]</c:v>
                </c:pt>
                <c:pt idx="2">
                  <c:v>;+qmd0fsf] hf]lvdsf sf/0f Ps4f/ ;+s6 Joj:yfkg s]Gb|, / ;+:yfx?n] ;'/lIft cfjf; nufotsf] ;]jf k|bfg ug{ g;s]sf]</c:v>
                </c:pt>
                <c:pt idx="3">
                  <c:v>cbfnt aGb /x]sf]n] xfn ph'/L ug{ g;s]s]f</c:v>
                </c:pt>
                <c:pt idx="4">
                  <c:v>3fpF, rf]6 nfu]/ cf}ifwL pkrf/ ug{ hfFbf c:ktfnaf6 ;]jf k|fKt ug{] cj:yf 5}g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reeti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lgoldt ;]jfx? cj?4 5g\</c:v>
                </c:pt>
                <c:pt idx="1">
                  <c:v>k|x/Ln] ;+qmd0fsf] hf]lvdsf sf/0f ph'/L lng g;s]sf]</c:v>
                </c:pt>
                <c:pt idx="2">
                  <c:v>;+qmd0fsf] hf]lvdsf sf/0f Ps4f/ ;+s6 Joj:yfkg s]Gb|, / ;+:yfx?n] ;'/lIft cfjf; nufotsf] ;]jf k|bfg ug{ g;s]sf]</c:v>
                </c:pt>
                <c:pt idx="3">
                  <c:v>cbfnt aGb /x]sf]n] xfn ph'/L ug{ g;s]s]f</c:v>
                </c:pt>
                <c:pt idx="4">
                  <c:v>3fpF, rf]6 nfu]/ cf}ifwL pkrf/ ug{ hfFbf c:ktfnaf6 ;]jf k|fKt ug{] cj:yf 5}g 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7313808"/>
        <c:axId val="157317336"/>
      </c:barChart>
      <c:catAx>
        <c:axId val="1573138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57317336"/>
        <c:crosses val="autoZero"/>
        <c:auto val="1"/>
        <c:lblAlgn val="ctr"/>
        <c:lblOffset val="100"/>
        <c:noMultiLvlLbl val="0"/>
      </c:catAx>
      <c:valAx>
        <c:axId val="157317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reeti" pitchFamily="2" charset="0"/>
                    <a:ea typeface="+mn-ea"/>
                    <a:cs typeface="+mn-cs"/>
                  </a:defRPr>
                </a:pPr>
                <a:r>
                  <a:rPr lang="en-US" dirty="0" err="1" smtClean="0">
                    <a:latin typeface="Preeti" pitchFamily="2" charset="0"/>
                    <a:cs typeface="Times New Roman" panose="02020603050405020304" pitchFamily="18" charset="0"/>
                  </a:rPr>
                  <a:t>k|ltzt</a:t>
                </a:r>
                <a:endParaRPr lang="en-US" dirty="0">
                  <a:latin typeface="Preeti" pitchFamily="2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eti" pitchFamily="2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ontasy Himali" panose="04020500000000000000" pitchFamily="82" charset="0"/>
                <a:ea typeface="+mn-ea"/>
                <a:cs typeface="+mn-cs"/>
              </a:defRPr>
            </a:pPr>
            <a:endParaRPr lang="en-US"/>
          </a:p>
        </c:txPr>
        <c:crossAx val="157313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latin typeface="Preeti" pitchFamily="2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8.2632874015748009E-2"/>
                  <c:y val="-4.0617162438028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2997583114610678"/>
                  <c:y val="1.5248979294254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Sheet1!$C$17:$C$19</c:f>
              <c:strCache>
                <c:ptCount val="3"/>
                <c:pt idx="0">
                  <c:v>dlxnf</c:v>
                </c:pt>
                <c:pt idx="1">
                  <c:v>k'?if</c:v>
                </c:pt>
                <c:pt idx="2">
                  <c:v>cGo</c:v>
                </c:pt>
              </c:strCache>
            </c:strRef>
          </c:cat>
          <c:val>
            <c:numRef>
              <c:f>Sheet1!$D$17:$D$19</c:f>
              <c:numCache>
                <c:formatCode>0.00%</c:formatCode>
                <c:ptCount val="3"/>
                <c:pt idx="0" formatCode="0%">
                  <c:v>0.76000000000000023</c:v>
                </c:pt>
                <c:pt idx="1">
                  <c:v>0.23700000000000004</c:v>
                </c:pt>
                <c:pt idx="2">
                  <c:v>3.0000000000000009E-3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reeti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17880092434097911"/>
                  <c:y val="0.10979069533293447"/>
                </c:manualLayout>
              </c:layout>
              <c:tx>
                <c:rich>
                  <a:bodyPr/>
                  <a:lstStyle/>
                  <a:p>
                    <a:fld id="{AF9549EC-1817-4DD2-A987-834C64027DA7}" type="CATEGORYNAME">
                      <a:rPr lang="en-US" sz="2000">
                        <a:latin typeface="Preeti" pitchFamily="2" charset="0"/>
                      </a:rPr>
                      <a:pPr/>
                      <a:t>[CATEGORY NAME]</a:t>
                    </a:fld>
                    <a:r>
                      <a:rPr lang="en-US" sz="2000" baseline="0" dirty="0">
                        <a:latin typeface="Preeti" pitchFamily="2" charset="0"/>
                      </a:rPr>
                      <a:t>, </a:t>
                    </a:r>
                    <a:fld id="{86281A27-7AA2-444A-8D47-8710B1B31288}" type="PERCENTAGE">
                      <a:rPr lang="en-US" sz="1600" baseline="0" smtClean="0">
                        <a:latin typeface="Fontasy Himali" panose="04020500000000000000" pitchFamily="82" charset="0"/>
                      </a:rPr>
                      <a:pPr/>
                      <a:t>[PERCENTAGE]</a:t>
                    </a:fld>
                    <a:endParaRPr lang="en-US" sz="2000" baseline="0" dirty="0">
                      <a:latin typeface="Preeti" pitchFamily="2" charset="0"/>
                    </a:endParaRP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9324144920050368"/>
                  <c:y val="-0.3654947089256233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5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9BAA6B9-A05C-4E4F-9050-FDD93CA82B76}" type="CATEGORYNAME">
                      <a:rPr lang="en-US" sz="2000" b="1" smtClean="0">
                        <a:latin typeface="Preeti" pitchFamily="2" charset="0"/>
                      </a:rPr>
                      <a:pPr>
                        <a:defRPr sz="1500" b="1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500" b="1" baseline="0" dirty="0" smtClean="0"/>
                      <a:t>,  </a:t>
                    </a:r>
                    <a:fld id="{70D9A66D-5E65-40D3-BC50-3221A2B1653E}" type="PERCENTAGE">
                      <a:rPr lang="en-US" sz="1500" b="1" baseline="0">
                        <a:latin typeface="Fontasy Himali" panose="04020500000000000000" pitchFamily="82" charset="0"/>
                      </a:rPr>
                      <a:pPr>
                        <a:defRPr sz="1500" b="1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[PERCENTAGE]</a:t>
                    </a:fld>
                    <a:endParaRPr lang="en-US" sz="1500" b="1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252380642502325"/>
                      <c:h val="0.1306916330073282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20798841720871847"/>
                  <c:y val="2.2265072171994148E-2"/>
                </c:manualLayout>
              </c:layout>
              <c:tx>
                <c:rich>
                  <a:bodyPr/>
                  <a:lstStyle/>
                  <a:p>
                    <a:fld id="{D34F3F75-460B-44B1-BA2D-07D8837DCEEF}" type="CATEGORYNAME">
                      <a:rPr lang="en-US" sz="2000">
                        <a:latin typeface="Preeti" pitchFamily="2" charset="0"/>
                      </a:rPr>
                      <a:pPr/>
                      <a:t>[CATEGORY NAME]</a:t>
                    </a:fld>
                    <a:r>
                      <a:rPr lang="en-US" sz="2000" baseline="0" dirty="0" smtClean="0">
                        <a:latin typeface="Preeti" pitchFamily="2" charset="0"/>
                      </a:rPr>
                      <a:t>,</a:t>
                    </a:r>
                    <a:r>
                      <a:rPr lang="en-US" sz="1600" baseline="0" dirty="0" smtClean="0"/>
                      <a:t> </a:t>
                    </a:r>
                    <a:fld id="{D54BF981-60DC-49CF-846E-F0CF201F7A9B}" type="PERCENTAGE">
                      <a:rPr lang="en-US" sz="1600" baseline="0">
                        <a:latin typeface="Fontasy Himali" panose="04020500000000000000" pitchFamily="82" charset="0"/>
                      </a:rPr>
                      <a:pPr/>
                      <a:t>[PERCENTAGE]</a:t>
                    </a:fld>
                    <a:endParaRPr lang="en-US" sz="1600" baseline="0" dirty="0" smtClean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5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nl-NL" sz="2000" dirty="0" err="1" smtClean="0">
                        <a:latin typeface="Preeti" pitchFamily="2" charset="0"/>
                      </a:rPr>
                      <a:t>lgoldt</a:t>
                    </a:r>
                    <a:r>
                      <a:rPr lang="nl-NL" sz="2000" dirty="0" smtClean="0">
                        <a:latin typeface="Preeti" pitchFamily="2" charset="0"/>
                      </a:rPr>
                      <a:t> ;]</a:t>
                    </a:r>
                    <a:r>
                      <a:rPr lang="nl-NL" sz="2000" dirty="0" err="1" smtClean="0">
                        <a:latin typeface="Preeti" pitchFamily="2" charset="0"/>
                      </a:rPr>
                      <a:t>jfx</a:t>
                    </a:r>
                    <a:r>
                      <a:rPr lang="nl-NL" sz="2000" dirty="0" smtClean="0">
                        <a:latin typeface="Preeti" pitchFamily="2" charset="0"/>
                      </a:rPr>
                      <a:t>? k|bfg ug{ ;s]sf 5g\</a:t>
                    </a:r>
                    <a:r>
                      <a:rPr lang="nl-NL" sz="2000" baseline="0" dirty="0" smtClean="0">
                        <a:latin typeface="Preeti" pitchFamily="2" charset="0"/>
                      </a:rPr>
                      <a:t>,</a:t>
                    </a:r>
                    <a:r>
                      <a:rPr lang="nl-NL" sz="1600" baseline="0" dirty="0" smtClean="0"/>
                      <a:t>  </a:t>
                    </a:r>
                    <a:fld id="{2577C220-6993-4642-8355-6C6179B69918}" type="PERCENTAGE">
                      <a:rPr lang="nl-NL" sz="1600" baseline="0" smtClean="0">
                        <a:latin typeface="Fontasy Himali" panose="04020500000000000000" pitchFamily="82" charset="0"/>
                      </a:rPr>
                      <a:pPr>
                        <a:defRPr sz="1500" b="1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[PERCENTAGE]</a:t>
                    </a:fld>
                    <a:endParaRPr lang="nl-NL" sz="1600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lgoldt ;]jfx? k|bfg ug{ ;s]sf 5}gg\ </c:v>
                </c:pt>
                <c:pt idx="1">
                  <c:v>;]jfx? k|bfg ug{ ;s]sf 5g\ t/ lgoldt 5}g    </c:v>
                </c:pt>
                <c:pt idx="2">
                  <c:v>lgoldt ;]jfx? k|bfg ug{ ;s]sf 5g\ t/ k"0f{ 5}g</c:v>
                </c:pt>
                <c:pt idx="3">
                  <c:v>lgoldt ;]jfx? k|bfg ug{ ;s]sf 5}gg\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27.5</c:v>
                </c:pt>
                <c:pt idx="1">
                  <c:v>37.1</c:v>
                </c:pt>
                <c:pt idx="2">
                  <c:v>23.7</c:v>
                </c:pt>
                <c:pt idx="3">
                  <c:v>11.7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k'j{ tof/Lsf] sdL</c:v>
                </c:pt>
                <c:pt idx="1">
                  <c:v>;'/Iff ;fdfu|Lx?sf] pknAwtf gx'g'</c:v>
                </c:pt>
                <c:pt idx="2">
                  <c:v>o:tf] cj:yfdf s;/L ;]jf k|bfg ug{] eGg] k|fljlws 1fg / l;ksf] sdL</c:v>
                </c:pt>
                <c:pt idx="3">
                  <c:v>gLltut Aoj:yfsf] sld </c:v>
                </c:pt>
                <c:pt idx="4">
                  <c:v>;|f]t / ;fwgsf] sdL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57.5</c:v>
                </c:pt>
                <c:pt idx="1">
                  <c:v>57.2</c:v>
                </c:pt>
                <c:pt idx="2">
                  <c:v>48.5</c:v>
                </c:pt>
                <c:pt idx="3">
                  <c:v>39.800000000000004</c:v>
                </c:pt>
                <c:pt idx="4">
                  <c:v>43.7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k'j{ tof/Lsf] sdL</c:v>
                </c:pt>
                <c:pt idx="1">
                  <c:v>;'/Iff ;fdfu|Lx?sf] pknAwtf gx'g'</c:v>
                </c:pt>
                <c:pt idx="2">
                  <c:v>o:tf] cj:yfdf s;/L ;]jf k|bfg ug{] eGg] k|fljlws 1fg / l;ksf] sdL</c:v>
                </c:pt>
                <c:pt idx="3">
                  <c:v>gLltut Aoj:yfsf] sld </c:v>
                </c:pt>
                <c:pt idx="4">
                  <c:v>;|f]t / ;fwgsf] sdL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k'j{ tof/Lsf] sdL</c:v>
                </c:pt>
                <c:pt idx="1">
                  <c:v>;'/Iff ;fdfu|Lx?sf] pknAwtf gx'g'</c:v>
                </c:pt>
                <c:pt idx="2">
                  <c:v>o:tf] cj:yfdf s;/L ;]jf k|bfg ug{] eGg] k|fljlws 1fg / l;ksf] sdL</c:v>
                </c:pt>
                <c:pt idx="3">
                  <c:v>gLltut Aoj:yfsf] sld </c:v>
                </c:pt>
                <c:pt idx="4">
                  <c:v>;|f]t / ;fwgsf] sdL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7312632"/>
        <c:axId val="157313024"/>
      </c:barChart>
      <c:catAx>
        <c:axId val="1573126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57313024"/>
        <c:crosses val="autoZero"/>
        <c:auto val="1"/>
        <c:lblAlgn val="ctr"/>
        <c:lblOffset val="100"/>
        <c:noMultiLvlLbl val="0"/>
      </c:catAx>
      <c:valAx>
        <c:axId val="1573130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percent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312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Compile!$F$28:$F$33</c:f>
              <c:strCache>
                <c:ptCount val="6"/>
                <c:pt idx="0">
                  <c:v>!^ jif{ eGbf sd</c:v>
                </c:pt>
                <c:pt idx="1">
                  <c:v>!&amp; b]lv @% </c:v>
                </c:pt>
                <c:pt idx="2">
                  <c:v> @^ b]lv #%</c:v>
                </c:pt>
                <c:pt idx="3">
                  <c:v>#^ b]lv $%</c:v>
                </c:pt>
                <c:pt idx="4">
                  <c:v>$^ b]lv %%</c:v>
                </c:pt>
                <c:pt idx="5">
                  <c:v>%^ b]lv dfly</c:v>
                </c:pt>
              </c:strCache>
            </c:strRef>
          </c:cat>
          <c:val>
            <c:numRef>
              <c:f>Compile!$G$28:$G$33</c:f>
              <c:numCache>
                <c:formatCode>0.0%</c:formatCode>
                <c:ptCount val="6"/>
                <c:pt idx="0">
                  <c:v>3.0000000000000009E-3</c:v>
                </c:pt>
                <c:pt idx="1">
                  <c:v>0.13500000000000001</c:v>
                </c:pt>
                <c:pt idx="2">
                  <c:v>0.34400000000000008</c:v>
                </c:pt>
                <c:pt idx="3">
                  <c:v>0.32600000000000012</c:v>
                </c:pt>
                <c:pt idx="4">
                  <c:v>0.16200000000000001</c:v>
                </c:pt>
                <c:pt idx="5">
                  <c:v>3.0000000000000002E-2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662232"/>
        <c:axId val="129668504"/>
      </c:barChart>
      <c:catAx>
        <c:axId val="129662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29668504"/>
        <c:crosses val="autoZero"/>
        <c:auto val="1"/>
        <c:lblAlgn val="ctr"/>
        <c:lblOffset val="100"/>
        <c:noMultiLvlLbl val="0"/>
      </c:catAx>
      <c:valAx>
        <c:axId val="1296685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29662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Sheet1!$A$2:$A$32</c:f>
              <c:strCache>
                <c:ptCount val="29"/>
                <c:pt idx="0">
                  <c:v>afFs]</c:v>
                </c:pt>
                <c:pt idx="1">
                  <c:v>alb{of</c:v>
                </c:pt>
                <c:pt idx="2">
                  <c:v>eQmk'/</c:v>
                </c:pt>
                <c:pt idx="3">
                  <c:v>lrtjg</c:v>
                </c:pt>
                <c:pt idx="4">
                  <c:v>bfu+</c:v>
                </c:pt>
                <c:pt idx="5">
                  <c:v>wgs'6f</c:v>
                </c:pt>
                <c:pt idx="6">
                  <c:v>wg'iff</c:v>
                </c:pt>
                <c:pt idx="7">
                  <c:v>emfkf</c:v>
                </c:pt>
                <c:pt idx="8">
                  <c:v>s}nfnL</c:v>
                </c:pt>
                <c:pt idx="9">
                  <c:v>slknj:t'</c:v>
                </c:pt>
                <c:pt idx="10">
                  <c:v>sf:sL</c:v>
                </c:pt>
                <c:pt idx="11">
                  <c:v>sf7df8f}+</c:v>
                </c:pt>
                <c:pt idx="12">
                  <c:v>nlntk'/</c:v>
                </c:pt>
                <c:pt idx="13">
                  <c:v>dxf]Q/L</c:v>
                </c:pt>
                <c:pt idx="14">
                  <c:v>dsjfgk'/</c:v>
                </c:pt>
                <c:pt idx="15">
                  <c:v>df]/u+</c:v>
                </c:pt>
                <c:pt idx="16">
                  <c:v>gjnk'/</c:v>
                </c:pt>
                <c:pt idx="17">
                  <c:v>Ko'7fg</c:v>
                </c:pt>
                <c:pt idx="18">
                  <c:v>/f}tx6</c:v>
                </c:pt>
                <c:pt idx="19">
                  <c:v>/f]Nkf</c:v>
                </c:pt>
                <c:pt idx="20">
                  <c:v>?s'd</c:v>
                </c:pt>
                <c:pt idx="21">
                  <c:v>?kGb]xL</c:v>
                </c:pt>
                <c:pt idx="22">
                  <c:v>;Kt/L</c:v>
                </c:pt>
                <c:pt idx="23">
                  <c:v>;nflx{</c:v>
                </c:pt>
                <c:pt idx="24">
                  <c:v>l;Gw'nL</c:v>
                </c:pt>
                <c:pt idx="25">
                  <c:v>l;/xf</c:v>
                </c:pt>
                <c:pt idx="26">
                  <c:v>;'g;/L</c:v>
                </c:pt>
                <c:pt idx="27">
                  <c:v>;'v{]t</c:v>
                </c:pt>
                <c:pt idx="28">
                  <c:v>pbok'/</c:v>
                </c:pt>
              </c:strCache>
            </c:str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0.3000000000000001</c:v>
                </c:pt>
                <c:pt idx="1">
                  <c:v>13.5</c:v>
                </c:pt>
                <c:pt idx="2">
                  <c:v>0.6000000000000002</c:v>
                </c:pt>
                <c:pt idx="3">
                  <c:v>0.3000000000000001</c:v>
                </c:pt>
                <c:pt idx="4">
                  <c:v>5.0999999999999996</c:v>
                </c:pt>
                <c:pt idx="5">
                  <c:v>0.6000000000000002</c:v>
                </c:pt>
                <c:pt idx="6">
                  <c:v>12.9</c:v>
                </c:pt>
                <c:pt idx="7">
                  <c:v>0.3000000000000001</c:v>
                </c:pt>
                <c:pt idx="8">
                  <c:v>7.5</c:v>
                </c:pt>
                <c:pt idx="9">
                  <c:v>0.3000000000000001</c:v>
                </c:pt>
                <c:pt idx="10">
                  <c:v>0.6000000000000002</c:v>
                </c:pt>
                <c:pt idx="11">
                  <c:v>9.3000000000000007</c:v>
                </c:pt>
                <c:pt idx="12">
                  <c:v>1.5</c:v>
                </c:pt>
                <c:pt idx="13">
                  <c:v>2.7</c:v>
                </c:pt>
                <c:pt idx="14">
                  <c:v>0.6000000000000002</c:v>
                </c:pt>
                <c:pt idx="15">
                  <c:v>2.1</c:v>
                </c:pt>
                <c:pt idx="16">
                  <c:v>0.3000000000000001</c:v>
                </c:pt>
                <c:pt idx="17">
                  <c:v>0.3000000000000001</c:v>
                </c:pt>
                <c:pt idx="18">
                  <c:v>0.3000000000000001</c:v>
                </c:pt>
                <c:pt idx="19">
                  <c:v>0.6000000000000002</c:v>
                </c:pt>
                <c:pt idx="20">
                  <c:v>1.8</c:v>
                </c:pt>
                <c:pt idx="21">
                  <c:v>0.3000000000000001</c:v>
                </c:pt>
                <c:pt idx="22">
                  <c:v>0.3000000000000001</c:v>
                </c:pt>
                <c:pt idx="23">
                  <c:v>6.9</c:v>
                </c:pt>
                <c:pt idx="24">
                  <c:v>6</c:v>
                </c:pt>
                <c:pt idx="25">
                  <c:v>7.8</c:v>
                </c:pt>
                <c:pt idx="26">
                  <c:v>8.7000000000000011</c:v>
                </c:pt>
                <c:pt idx="27">
                  <c:v>0.9</c:v>
                </c:pt>
                <c:pt idx="28">
                  <c:v>7.8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Sheet1!$A$2:$A$32</c:f>
              <c:strCache>
                <c:ptCount val="29"/>
                <c:pt idx="0">
                  <c:v>afFs]</c:v>
                </c:pt>
                <c:pt idx="1">
                  <c:v>alb{of</c:v>
                </c:pt>
                <c:pt idx="2">
                  <c:v>eQmk'/</c:v>
                </c:pt>
                <c:pt idx="3">
                  <c:v>lrtjg</c:v>
                </c:pt>
                <c:pt idx="4">
                  <c:v>bfu+</c:v>
                </c:pt>
                <c:pt idx="5">
                  <c:v>wgs'6f</c:v>
                </c:pt>
                <c:pt idx="6">
                  <c:v>wg'iff</c:v>
                </c:pt>
                <c:pt idx="7">
                  <c:v>emfkf</c:v>
                </c:pt>
                <c:pt idx="8">
                  <c:v>s}nfnL</c:v>
                </c:pt>
                <c:pt idx="9">
                  <c:v>slknj:t'</c:v>
                </c:pt>
                <c:pt idx="10">
                  <c:v>sf:sL</c:v>
                </c:pt>
                <c:pt idx="11">
                  <c:v>sf7df8f}+</c:v>
                </c:pt>
                <c:pt idx="12">
                  <c:v>nlntk'/</c:v>
                </c:pt>
                <c:pt idx="13">
                  <c:v>dxf]Q/L</c:v>
                </c:pt>
                <c:pt idx="14">
                  <c:v>dsjfgk'/</c:v>
                </c:pt>
                <c:pt idx="15">
                  <c:v>df]/u+</c:v>
                </c:pt>
                <c:pt idx="16">
                  <c:v>gjnk'/</c:v>
                </c:pt>
                <c:pt idx="17">
                  <c:v>Ko'7fg</c:v>
                </c:pt>
                <c:pt idx="18">
                  <c:v>/f}tx6</c:v>
                </c:pt>
                <c:pt idx="19">
                  <c:v>/f]Nkf</c:v>
                </c:pt>
                <c:pt idx="20">
                  <c:v>?s'd</c:v>
                </c:pt>
                <c:pt idx="21">
                  <c:v>?kGb]xL</c:v>
                </c:pt>
                <c:pt idx="22">
                  <c:v>;Kt/L</c:v>
                </c:pt>
                <c:pt idx="23">
                  <c:v>;nflx{</c:v>
                </c:pt>
                <c:pt idx="24">
                  <c:v>l;Gw'nL</c:v>
                </c:pt>
                <c:pt idx="25">
                  <c:v>l;/xf</c:v>
                </c:pt>
                <c:pt idx="26">
                  <c:v>;'g;/L</c:v>
                </c:pt>
                <c:pt idx="27">
                  <c:v>;'v{]t</c:v>
                </c:pt>
                <c:pt idx="28">
                  <c:v>pbok'/</c:v>
                </c:pt>
              </c:strCache>
            </c:strRef>
          </c:cat>
          <c:val>
            <c:numRef>
              <c:f>Sheet1!$C$2:$C$32</c:f>
              <c:numCache>
                <c:formatCode>General</c:formatCode>
                <c:ptCount val="31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Sheet1!$A$2:$A$32</c:f>
              <c:strCache>
                <c:ptCount val="29"/>
                <c:pt idx="0">
                  <c:v>afFs]</c:v>
                </c:pt>
                <c:pt idx="1">
                  <c:v>alb{of</c:v>
                </c:pt>
                <c:pt idx="2">
                  <c:v>eQmk'/</c:v>
                </c:pt>
                <c:pt idx="3">
                  <c:v>lrtjg</c:v>
                </c:pt>
                <c:pt idx="4">
                  <c:v>bfu+</c:v>
                </c:pt>
                <c:pt idx="5">
                  <c:v>wgs'6f</c:v>
                </c:pt>
                <c:pt idx="6">
                  <c:v>wg'iff</c:v>
                </c:pt>
                <c:pt idx="7">
                  <c:v>emfkf</c:v>
                </c:pt>
                <c:pt idx="8">
                  <c:v>s}nfnL</c:v>
                </c:pt>
                <c:pt idx="9">
                  <c:v>slknj:t'</c:v>
                </c:pt>
                <c:pt idx="10">
                  <c:v>sf:sL</c:v>
                </c:pt>
                <c:pt idx="11">
                  <c:v>sf7df8f}+</c:v>
                </c:pt>
                <c:pt idx="12">
                  <c:v>nlntk'/</c:v>
                </c:pt>
                <c:pt idx="13">
                  <c:v>dxf]Q/L</c:v>
                </c:pt>
                <c:pt idx="14">
                  <c:v>dsjfgk'/</c:v>
                </c:pt>
                <c:pt idx="15">
                  <c:v>df]/u+</c:v>
                </c:pt>
                <c:pt idx="16">
                  <c:v>gjnk'/</c:v>
                </c:pt>
                <c:pt idx="17">
                  <c:v>Ko'7fg</c:v>
                </c:pt>
                <c:pt idx="18">
                  <c:v>/f}tx6</c:v>
                </c:pt>
                <c:pt idx="19">
                  <c:v>/f]Nkf</c:v>
                </c:pt>
                <c:pt idx="20">
                  <c:v>?s'd</c:v>
                </c:pt>
                <c:pt idx="21">
                  <c:v>?kGb]xL</c:v>
                </c:pt>
                <c:pt idx="22">
                  <c:v>;Kt/L</c:v>
                </c:pt>
                <c:pt idx="23">
                  <c:v>;nflx{</c:v>
                </c:pt>
                <c:pt idx="24">
                  <c:v>l;Gw'nL</c:v>
                </c:pt>
                <c:pt idx="25">
                  <c:v>l;/xf</c:v>
                </c:pt>
                <c:pt idx="26">
                  <c:v>;'g;/L</c:v>
                </c:pt>
                <c:pt idx="27">
                  <c:v>;'v{]t</c:v>
                </c:pt>
                <c:pt idx="28">
                  <c:v>pbok'/</c:v>
                </c:pt>
              </c:strCache>
            </c:strRef>
          </c:cat>
          <c:val>
            <c:numRef>
              <c:f>Sheet1!$D$2:$D$32</c:f>
              <c:numCache>
                <c:formatCode>General</c:formatCode>
                <c:ptCount val="31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29662624"/>
        <c:axId val="129664192"/>
      </c:barChart>
      <c:catAx>
        <c:axId val="129662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29664192"/>
        <c:crosses val="autoZero"/>
        <c:auto val="1"/>
        <c:lblAlgn val="ctr"/>
        <c:lblOffset val="100"/>
        <c:noMultiLvlLbl val="0"/>
      </c:catAx>
      <c:valAx>
        <c:axId val="1296641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200" dirty="0" err="1" smtClean="0">
                    <a:latin typeface="Preeti" pitchFamily="2" charset="0"/>
                  </a:rPr>
                  <a:t>k|ltzt</a:t>
                </a:r>
                <a:endParaRPr lang="en-US" sz="2200" dirty="0" smtClean="0">
                  <a:latin typeface="Preeti" pitchFamily="2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29662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248309744954076"/>
          <c:y val="0"/>
          <c:w val="0.37874290139390837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tx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rgbClr val="80008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0.2780386355441124"/>
                  <c:y val="-8.354228448120180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 err="1" smtClean="0">
                        <a:effectLst/>
                        <a:latin typeface="Preeti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dlxnf</a:t>
                    </a:r>
                    <a:r>
                      <a:rPr lang="en-US" sz="2000" dirty="0" smtClean="0">
                        <a:effectLst/>
                        <a:latin typeface="Preeti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 ;</a:t>
                    </a:r>
                    <a:r>
                      <a:rPr lang="en-US" sz="2000" dirty="0" err="1" smtClean="0">
                        <a:effectLst/>
                        <a:latin typeface="Preeti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xsf</a:t>
                    </a:r>
                    <a:r>
                      <a:rPr lang="en-US" sz="2000" dirty="0" smtClean="0">
                        <a:effectLst/>
                        <a:latin typeface="Preeti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/L</a:t>
                    </a:r>
                    <a:r>
                      <a:rPr lang="en-US" sz="2000" baseline="0" dirty="0"/>
                      <a:t>
</a:t>
                    </a:r>
                    <a:fld id="{DEC6B219-A2CF-49E9-BE03-30AB1D46A584}" type="PERCENTAGE">
                      <a:rPr lang="en-US" sz="2000" baseline="0">
                        <a:latin typeface="Fontasy Himali" panose="04020500000000000000" pitchFamily="82" charset="0"/>
                      </a:rPr>
                      <a:pPr>
                        <a:defRPr sz="1300"/>
                      </a:pPr>
                      <a:t>[PERCENTAGE]</a:t>
                    </a:fld>
                    <a:endParaRPr lang="en-US" sz="2000" baseline="0" dirty="0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205542026300471"/>
                      <c:h val="0.29028300327015927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18475050789078684"/>
                  <c:y val="-2.468827823880261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 err="1" smtClean="0">
                        <a:latin typeface="Preeti" pitchFamily="2" charset="0"/>
                      </a:rPr>
                      <a:t>k|efljt</a:t>
                    </a:r>
                    <a:r>
                      <a:rPr lang="en-US" sz="2000" baseline="0" dirty="0"/>
                      <a:t>
</a:t>
                    </a:r>
                    <a:fld id="{2B91E007-C6F8-40BA-AC07-48D999A971AD}" type="PERCENTAGE">
                      <a:rPr lang="en-US" sz="2000" baseline="0"/>
                      <a:pPr>
                        <a:defRPr sz="1300"/>
                      </a:pPr>
                      <a:t>[PERCENTAGE]</a:t>
                    </a:fld>
                    <a:endParaRPr lang="en-US" sz="2000" baseline="0" dirty="0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40649971699034"/>
                      <c:h val="0.16146858902897127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28609749421824621"/>
                  <c:y val="0.1603876631742642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b="1" i="0" u="none" strike="noStrike" baseline="0" dirty="0" smtClean="0">
                        <a:effectLst/>
                        <a:latin typeface="Preeti" pitchFamily="2" charset="0"/>
                      </a:rPr>
                      <a:t>;</a:t>
                    </a:r>
                    <a:r>
                      <a:rPr lang="en-US" sz="2000" b="1" i="0" u="none" strike="noStrike" baseline="0" dirty="0" err="1" smtClean="0">
                        <a:effectLst/>
                        <a:latin typeface="Preeti" pitchFamily="2" charset="0"/>
                      </a:rPr>
                      <a:t>fd'bfoLs</a:t>
                    </a:r>
                    <a:r>
                      <a:rPr lang="en-US" sz="2000" b="1" i="0" u="none" strike="noStrike" baseline="0" dirty="0" smtClean="0">
                        <a:effectLst/>
                        <a:latin typeface="Preeti" pitchFamily="2" charset="0"/>
                      </a:rPr>
                      <a:t> ;+3;+:</a:t>
                    </a:r>
                    <a:r>
                      <a:rPr lang="en-US" sz="2000" b="1" i="0" u="none" strike="noStrike" baseline="0" dirty="0" err="1" smtClean="0">
                        <a:effectLst/>
                        <a:latin typeface="Preeti" pitchFamily="2" charset="0"/>
                      </a:rPr>
                      <a:t>yf</a:t>
                    </a:r>
                    <a:r>
                      <a:rPr lang="en-US" sz="2000" baseline="0" dirty="0"/>
                      <a:t>
</a:t>
                    </a:r>
                    <a:fld id="{75A5D56B-1507-48AB-B36F-1A3BCCB87229}" type="PERCENTAGE">
                      <a:rPr lang="en-US" sz="2000" baseline="0">
                        <a:latin typeface="Fontasy Himali" panose="04020500000000000000" pitchFamily="82" charset="0"/>
                      </a:rPr>
                      <a:pPr>
                        <a:defRPr sz="1300"/>
                      </a:pPr>
                      <a:t>[PERCENTAGE]</a:t>
                    </a:fld>
                    <a:endParaRPr lang="en-US" sz="2000" baseline="0" dirty="0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62164992961402"/>
                      <c:h val="0.21673465183541726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0.22466768238043971"/>
                  <c:y val="0.2204597225475888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 smtClean="0">
                        <a:latin typeface="Preeti" pitchFamily="2" charset="0"/>
                      </a:rPr>
                      <a:t>u</a:t>
                    </a:r>
                    <a:r>
                      <a:rPr lang="en-US" sz="2000" dirty="0" smtClean="0">
                        <a:latin typeface="Preeti" pitchFamily="2" charset="0"/>
                      </a:rPr>
                      <a:t>+}=;=;]=</a:t>
                    </a:r>
                    <a:r>
                      <a:rPr lang="en-US" sz="2000" baseline="0" dirty="0"/>
                      <a:t>
</a:t>
                    </a:r>
                    <a:fld id="{81D4C65E-97A5-4E88-BF4B-92927620B131}" type="PERCENTAGE">
                      <a:rPr lang="en-US" sz="2000" baseline="0">
                        <a:latin typeface="Fontasy Himali" panose="04020500000000000000" pitchFamily="82" charset="0"/>
                      </a:rPr>
                      <a:pPr>
                        <a:defRPr sz="2000"/>
                      </a:pPr>
                      <a:t>[PERCENTAGE]</a:t>
                    </a:fld>
                    <a:endParaRPr lang="en-US" sz="2000" baseline="0" dirty="0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925469874014611"/>
                      <c:h val="0.23305747306647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0.24481267221148029"/>
                  <c:y val="2.46665384443595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b="1" i="0" u="none" strike="noStrike" baseline="0" dirty="0" smtClean="0">
                        <a:effectLst/>
                        <a:latin typeface="Preeti" pitchFamily="2" charset="0"/>
                      </a:rPr>
                      <a:t>;'/</a:t>
                    </a:r>
                    <a:r>
                      <a:rPr lang="en-US" sz="2000" b="1" i="0" u="none" strike="noStrike" baseline="0" dirty="0" err="1" smtClean="0">
                        <a:effectLst/>
                        <a:latin typeface="Preeti" pitchFamily="2" charset="0"/>
                      </a:rPr>
                      <a:t>Iff</a:t>
                    </a:r>
                    <a:r>
                      <a:rPr lang="en-US" sz="2000" b="1" i="0" u="none" strike="noStrike" baseline="0" dirty="0" smtClean="0">
                        <a:effectLst/>
                        <a:latin typeface="Preeti" pitchFamily="2" charset="0"/>
                      </a:rPr>
                      <a:t> </a:t>
                    </a:r>
                    <a:r>
                      <a:rPr lang="en-US" sz="2000" b="1" i="0" u="none" strike="noStrike" baseline="0" dirty="0" err="1" smtClean="0">
                        <a:effectLst/>
                        <a:latin typeface="Preeti" pitchFamily="2" charset="0"/>
                      </a:rPr>
                      <a:t>cfjf</a:t>
                    </a:r>
                    <a:r>
                      <a:rPr lang="en-US" sz="2000" b="1" i="0" u="none" strike="noStrike" baseline="0" dirty="0" smtClean="0">
                        <a:effectLst/>
                        <a:latin typeface="Preeti" pitchFamily="2" charset="0"/>
                      </a:rPr>
                      <a:t>; </a:t>
                    </a:r>
                    <a:r>
                      <a:rPr lang="en-US" sz="2000" b="1" i="0" u="none" strike="noStrike" baseline="0" dirty="0" err="1" smtClean="0">
                        <a:effectLst/>
                        <a:latin typeface="Preeti" pitchFamily="2" charset="0"/>
                      </a:rPr>
                      <a:t>Joj:yfkg</a:t>
                    </a:r>
                    <a:r>
                      <a:rPr lang="en-US" sz="2000" b="1" i="0" u="none" strike="noStrike" baseline="0" dirty="0" smtClean="0">
                        <a:effectLst/>
                        <a:latin typeface="Preeti" pitchFamily="2" charset="0"/>
                      </a:rPr>
                      <a:t> ;</a:t>
                    </a:r>
                    <a:r>
                      <a:rPr lang="en-US" sz="2000" b="1" i="0" u="none" strike="noStrike" baseline="0" dirty="0" err="1" smtClean="0">
                        <a:effectLst/>
                        <a:latin typeface="Preeti" pitchFamily="2" charset="0"/>
                      </a:rPr>
                      <a:t>ldlt</a:t>
                    </a:r>
                    <a:r>
                      <a:rPr lang="en-US" sz="2000" baseline="0" dirty="0"/>
                      <a:t>
</a:t>
                    </a:r>
                    <a:fld id="{D9A4DA94-A0E1-4C4A-B626-590A2E457C64}" type="PERCENTAGE">
                      <a:rPr lang="en-US" sz="2000" baseline="0">
                        <a:latin typeface="Fontasy Himali" panose="04020500000000000000" pitchFamily="82" charset="0"/>
                      </a:rPr>
                      <a:pPr>
                        <a:defRPr sz="2000"/>
                      </a:pPr>
                      <a:t>[PERCENTAGE]</a:t>
                    </a:fld>
                    <a:endParaRPr lang="en-US" sz="2000" baseline="0" dirty="0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997534482489575"/>
                      <c:h val="0.238648998726588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0.24537845504639047"/>
                  <c:y val="-0.221739606017211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b="1" i="0" u="none" strike="noStrike" baseline="0" dirty="0" err="1" smtClean="0">
                        <a:effectLst/>
                        <a:latin typeface="Preeti" pitchFamily="2" charset="0"/>
                      </a:rPr>
                      <a:t>dlxnf÷dfgj</a:t>
                    </a:r>
                    <a:r>
                      <a:rPr lang="en-US" sz="2000" b="1" i="0" u="none" strike="noStrike" baseline="0" dirty="0" smtClean="0">
                        <a:effectLst/>
                        <a:latin typeface="Preeti" pitchFamily="2" charset="0"/>
                      </a:rPr>
                      <a:t> </a:t>
                    </a:r>
                    <a:r>
                      <a:rPr lang="en-US" sz="2000" b="1" i="0" u="none" strike="noStrike" baseline="0" dirty="0" err="1" smtClean="0">
                        <a:effectLst/>
                        <a:latin typeface="Preeti" pitchFamily="2" charset="0"/>
                      </a:rPr>
                      <a:t>clwsf</a:t>
                    </a:r>
                    <a:r>
                      <a:rPr lang="en-US" sz="2000" b="1" i="0" u="none" strike="noStrike" baseline="0" dirty="0" smtClean="0">
                        <a:effectLst/>
                        <a:latin typeface="Preeti" pitchFamily="2" charset="0"/>
                      </a:rPr>
                      <a:t>/ /Ifs</a:t>
                    </a:r>
                    <a:r>
                      <a:rPr lang="en-US" sz="2000" baseline="0" dirty="0"/>
                      <a:t>
</a:t>
                    </a:r>
                    <a:fld id="{CABE49D8-5F41-4D81-A411-CC707A294603}" type="PERCENTAGE">
                      <a:rPr lang="en-US" sz="2000" baseline="0" dirty="0">
                        <a:latin typeface="Fontasy Himali" panose="04020500000000000000" pitchFamily="82" charset="0"/>
                      </a:rPr>
                      <a:pPr>
                        <a:defRPr sz="2000"/>
                      </a:pPr>
                      <a:t>[PERCENTAGE]</a:t>
                    </a:fld>
                    <a:endParaRPr lang="en-US" sz="2000" baseline="0" dirty="0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73726397540346"/>
                      <c:h val="0.31697538769776845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-6.3451737701584021E-2"/>
                  <c:y val="-0.17161580758480174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 smtClean="0">
                        <a:latin typeface="Preeti" pitchFamily="2" charset="0"/>
                      </a:rPr>
                      <a:t>;/</a:t>
                    </a:r>
                    <a:r>
                      <a:rPr lang="en-US" sz="2000" dirty="0" err="1" smtClean="0">
                        <a:latin typeface="Preeti" pitchFamily="2" charset="0"/>
                      </a:rPr>
                      <a:t>sf</a:t>
                    </a:r>
                    <a:r>
                      <a:rPr lang="en-US" sz="2000" dirty="0" smtClean="0">
                        <a:latin typeface="Preeti" pitchFamily="2" charset="0"/>
                      </a:rPr>
                      <a:t>/L</a:t>
                    </a:r>
                    <a:r>
                      <a:rPr lang="en-US" sz="2000" baseline="0" dirty="0" smtClean="0">
                        <a:latin typeface="Preeti" pitchFamily="2" charset="0"/>
                      </a:rPr>
                      <a:t> ;]</a:t>
                    </a:r>
                    <a:r>
                      <a:rPr lang="en-US" sz="2000" baseline="0" dirty="0" err="1" smtClean="0">
                        <a:latin typeface="Preeti" pitchFamily="2" charset="0"/>
                      </a:rPr>
                      <a:t>jf</a:t>
                    </a:r>
                    <a:endParaRPr lang="en-US" sz="2000" baseline="0" dirty="0" smtClean="0">
                      <a:latin typeface="Preeti" pitchFamily="2" charset="0"/>
                    </a:endParaRPr>
                  </a:p>
                  <a:p>
                    <a:r>
                      <a:rPr lang="en-US" sz="2000" baseline="0" dirty="0" smtClean="0">
                        <a:latin typeface="Fontasy Himali" panose="04020500000000000000" pitchFamily="82" charset="0"/>
                      </a:rPr>
                      <a:t>17%</a:t>
                    </a:r>
                    <a:endParaRPr lang="en-US" dirty="0">
                      <a:latin typeface="Fontasy Himali" panose="04020500000000000000" pitchFamily="82" charset="0"/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Women representative from cooperative</c:v>
                </c:pt>
                <c:pt idx="1">
                  <c:v>Survivor</c:v>
                </c:pt>
                <c:pt idx="2">
                  <c:v>Representative from CBO</c:v>
                </c:pt>
                <c:pt idx="3">
                  <c:v>Non government service</c:v>
                </c:pt>
                <c:pt idx="4">
                  <c:v>Member from management commitee of safe house</c:v>
                </c:pt>
                <c:pt idx="5">
                  <c:v>Human rights defenders, women human rights defenders, activist</c:v>
                </c:pt>
                <c:pt idx="6">
                  <c:v>Government service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3.3</c:v>
                </c:pt>
                <c:pt idx="1">
                  <c:v>44.6</c:v>
                </c:pt>
                <c:pt idx="2">
                  <c:v>6.3</c:v>
                </c:pt>
                <c:pt idx="3">
                  <c:v>19.2</c:v>
                </c:pt>
                <c:pt idx="4">
                  <c:v>1.2</c:v>
                </c:pt>
                <c:pt idx="5">
                  <c:v>8.4</c:v>
                </c:pt>
                <c:pt idx="6">
                  <c:v>17.100000000000001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Sheet1!$L$56:$L$60</c:f>
              <c:strCache>
                <c:ptCount val="5"/>
                <c:pt idx="0">
                  <c:v>j8f k|ltgLlw</c:v>
                </c:pt>
                <c:pt idx="1">
                  <c:v>GofoLs ;ldltsf k|ltgLlw</c:v>
                </c:pt>
                <c:pt idx="2">
                  <c:v>k|x/L</c:v>
                </c:pt>
                <c:pt idx="3">
                  <c:v>cf]l;Pdl;</c:v>
                </c:pt>
                <c:pt idx="4">
                  <c:v>lhNnf ;/sf/L jlsn</c:v>
                </c:pt>
              </c:strCache>
            </c:strRef>
          </c:cat>
          <c:val>
            <c:numRef>
              <c:f>Sheet1!$M$56:$M$60</c:f>
              <c:numCache>
                <c:formatCode>0%</c:formatCode>
                <c:ptCount val="5"/>
                <c:pt idx="0">
                  <c:v>0.19</c:v>
                </c:pt>
                <c:pt idx="1">
                  <c:v>0.13</c:v>
                </c:pt>
                <c:pt idx="2">
                  <c:v>0.4200000000000001</c:v>
                </c:pt>
                <c:pt idx="3">
                  <c:v>0.13</c:v>
                </c:pt>
                <c:pt idx="4">
                  <c:v>0.13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663800"/>
        <c:axId val="129665760"/>
      </c:barChart>
      <c:catAx>
        <c:axId val="129663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29665760"/>
        <c:crosses val="autoZero"/>
        <c:auto val="1"/>
        <c:lblAlgn val="ctr"/>
        <c:lblOffset val="100"/>
        <c:noMultiLvlLbl val="0"/>
      </c:catAx>
      <c:valAx>
        <c:axId val="12966576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29663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2"/>
              <c:layout>
                <c:manualLayout>
                  <c:x val="-8.922470036189617E-2"/>
                  <c:y val="-9.7491632743640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Sheet1!$D$82:$D$84</c:f>
              <c:strCache>
                <c:ptCount val="3"/>
                <c:pt idx="0">
                  <c:v>lhNnf af/ Pzf]l;P;g</c:v>
                </c:pt>
                <c:pt idx="1">
                  <c:v>c=u};;</c:v>
                </c:pt>
                <c:pt idx="2">
                  <c:v>u};;</c:v>
                </c:pt>
              </c:strCache>
            </c:strRef>
          </c:cat>
          <c:val>
            <c:numRef>
              <c:f>Sheet1!$E$82:$E$84</c:f>
              <c:numCache>
                <c:formatCode>0%</c:formatCode>
                <c:ptCount val="3"/>
                <c:pt idx="0">
                  <c:v>0.14000000000000001</c:v>
                </c:pt>
                <c:pt idx="1">
                  <c:v>0.16</c:v>
                </c:pt>
                <c:pt idx="2">
                  <c:v>0.70000000000000018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2047014824179513E-2"/>
          <c:y val="0.7591873141535691"/>
          <c:w val="0.85844763874374885"/>
          <c:h val="0.213034537672178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reeti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0.208333333333333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7777777777777809E-3"/>
                  <c:y val="-0.125000000000000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5.0925337632080051E-17"/>
                  <c:y val="-0.14351851851851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7777777777777809E-3"/>
                  <c:y val="-0.152777777777777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1111111111111165E-2"/>
                  <c:y val="-0.282407407407407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8.333333333333439E-3"/>
                  <c:y val="-7.8703703703703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8.333333333333439E-3"/>
                  <c:y val="-0.305555555555555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5555555555554508E-3"/>
                  <c:y val="-0.106481481481481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1111111111111117E-2"/>
                  <c:y val="-0.11111111111111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5.5555555555555558E-3"/>
                  <c:y val="-9.7222222222222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Sheet1!$B$93:$B$102</c:f>
              <c:strCache>
                <c:ptCount val="10"/>
                <c:pt idx="0">
                  <c:v>s[lif tyf kz'kfng</c:v>
                </c:pt>
                <c:pt idx="1">
                  <c:v>Jofkf/ Joj;fo</c:v>
                </c:pt>
                <c:pt idx="2">
                  <c:v>b}lgs Hofnfbf/L</c:v>
                </c:pt>
                <c:pt idx="3">
                  <c:v>;/sf/L ;]jf</c:v>
                </c:pt>
                <c:pt idx="4">
                  <c:v>3/of;L sfd</c:v>
                </c:pt>
                <c:pt idx="5">
                  <c:v>;xsf/Lsf ;b:o</c:v>
                </c:pt>
                <c:pt idx="6">
                  <c:v>3/]n'÷snsf/vfgf</c:v>
                </c:pt>
                <c:pt idx="7">
                  <c:v>ljBfyL{</c:v>
                </c:pt>
                <c:pt idx="8">
                  <c:v>l;nfO{s6fO{</c:v>
                </c:pt>
                <c:pt idx="9">
                  <c:v>lzIf0f</c:v>
                </c:pt>
              </c:strCache>
            </c:strRef>
          </c:cat>
          <c:val>
            <c:numRef>
              <c:f>Sheet1!$C$93:$C$102</c:f>
              <c:numCache>
                <c:formatCode>0%</c:formatCode>
                <c:ptCount val="10"/>
                <c:pt idx="0">
                  <c:v>0.15000000000000005</c:v>
                </c:pt>
                <c:pt idx="1">
                  <c:v>7.0000000000000021E-2</c:v>
                </c:pt>
                <c:pt idx="2">
                  <c:v>9.0000000000000024E-2</c:v>
                </c:pt>
                <c:pt idx="3">
                  <c:v>0.1</c:v>
                </c:pt>
                <c:pt idx="4">
                  <c:v>0.23</c:v>
                </c:pt>
                <c:pt idx="5">
                  <c:v>1.0000000000000004E-2</c:v>
                </c:pt>
                <c:pt idx="6">
                  <c:v>0.27</c:v>
                </c:pt>
                <c:pt idx="7">
                  <c:v>0.05</c:v>
                </c:pt>
                <c:pt idx="8">
                  <c:v>2.0000000000000007E-2</c:v>
                </c:pt>
                <c:pt idx="9">
                  <c:v>1.0000000000000004E-2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2230848"/>
        <c:axId val="132231632"/>
      </c:barChart>
      <c:catAx>
        <c:axId val="132230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32231632"/>
        <c:crosses val="autoZero"/>
        <c:auto val="1"/>
        <c:lblAlgn val="ctr"/>
        <c:lblOffset val="100"/>
        <c:noMultiLvlLbl val="0"/>
      </c:catAx>
      <c:valAx>
        <c:axId val="1322316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32230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277777777777779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388888888888893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0555555555555558"/>
                  <c:y val="-4.62962962962971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27772915675190279"/>
                  <c:y val="1.08347625608002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1166666666666667"/>
                  <c:y val="-4.24377813600667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5.8333333333333327E-2"/>
                  <c:y val="-4.62962962962963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ontasy Himali" panose="04020500000000000000" pitchFamily="8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Sheet1!$B$106:$B$111</c:f>
              <c:strCache>
                <c:ptCount val="6"/>
                <c:pt idx="0">
                  <c:v>Psn</c:v>
                </c:pt>
                <c:pt idx="1">
                  <c:v>cljjflxt t/  ;Fu} a;]sf</c:v>
                </c:pt>
                <c:pt idx="2">
                  <c:v>cljjflxt</c:v>
                </c:pt>
                <c:pt idx="3">
                  <c:v>ljjflxt</c:v>
                </c:pt>
                <c:pt idx="4">
                  <c:v>ljjflxt t/ ;Fu} ga;]sf]</c:v>
                </c:pt>
                <c:pt idx="5">
                  <c:v>kf/kfr's] u/]sf]</c:v>
                </c:pt>
              </c:strCache>
            </c:strRef>
          </c:cat>
          <c:val>
            <c:numRef>
              <c:f>Sheet1!$C$106:$C$111</c:f>
              <c:numCache>
                <c:formatCode>0%</c:formatCode>
                <c:ptCount val="6"/>
                <c:pt idx="0">
                  <c:v>1.0000000000000004E-2</c:v>
                </c:pt>
                <c:pt idx="1">
                  <c:v>2.0000000000000007E-2</c:v>
                </c:pt>
                <c:pt idx="2">
                  <c:v>0.13</c:v>
                </c:pt>
                <c:pt idx="3">
                  <c:v>0.66000000000000025</c:v>
                </c:pt>
                <c:pt idx="4">
                  <c:v>0.15000000000000005</c:v>
                </c:pt>
                <c:pt idx="5">
                  <c:v>2.0000000000000007E-2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2228888"/>
        <c:axId val="132231240"/>
      </c:barChart>
      <c:catAx>
        <c:axId val="132228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reeti" pitchFamily="2" charset="0"/>
                <a:ea typeface="+mn-ea"/>
                <a:cs typeface="+mn-cs"/>
              </a:defRPr>
            </a:pPr>
            <a:endParaRPr lang="en-US"/>
          </a:p>
        </c:txPr>
        <c:crossAx val="132231240"/>
        <c:crosses val="autoZero"/>
        <c:auto val="1"/>
        <c:lblAlgn val="ctr"/>
        <c:lblOffset val="100"/>
        <c:noMultiLvlLbl val="0"/>
      </c:catAx>
      <c:valAx>
        <c:axId val="1322312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228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E9C560-B3A9-4240-8940-26B2ACD57513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E8438-7F6D-4B7A-A9CE-463FFF9D3A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8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E8438-7F6D-4B7A-A9CE-463FFF9D3A1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72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E8438-7F6D-4B7A-A9CE-463FFF9D3A1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34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29 out 77 districts</a:t>
            </a:r>
          </a:p>
          <a:p>
            <a:r>
              <a:rPr lang="en-US" smtClean="0"/>
              <a:t>7 state covered.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E8438-7F6D-4B7A-A9CE-463FFF9D3A1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811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E8438-7F6D-4B7A-A9CE-463FFF9D3A1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8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Organization refers directly providing service....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E8438-7F6D-4B7A-A9CE-463FFF9D3A1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34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E8438-7F6D-4B7A-A9CE-463FFF9D3A1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63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E8438-7F6D-4B7A-A9CE-463FFF9D3A1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00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E08A-C5F6-4F81-8B7F-0CB93A4C0B26}" type="datetime1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99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352F-F9D0-4BED-9DAF-0E6ABD094232}" type="datetime1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453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957CB-544A-4AEE-8DA8-C33A7E454657}" type="datetime1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169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8D3F-7F56-48E7-A75A-AE8DC2F99529}" type="datetime1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1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3328-146C-4C74-9DAA-1A2E4EA94A31}" type="datetime1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8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6083-F9CA-41F6-9383-206222E990C8}" type="datetime1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E5AF-51D3-4BCD-8811-4BD861572108}" type="datetime1">
              <a:rPr lang="en-US" smtClean="0"/>
              <a:t>6/12/2020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32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DC5B-E57F-4F6B-B70A-7D4A87EBB250}" type="datetime1">
              <a:rPr lang="en-US" smtClean="0"/>
              <a:t>6/12/2020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6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52AC0-B705-4870-8182-96C37133F5F9}" type="datetime1">
              <a:rPr lang="en-US" smtClean="0"/>
              <a:t>6/12/2020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38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719A-EC6E-4E9F-A9C9-E577910BF4C9}" type="datetime1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22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2CF17-D23D-4FBC-BB8D-207E9A3F595E}" type="datetime1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78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B420E-784E-4F43-A693-C95A884829B3}" type="datetime1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EB1BF-AC87-43D1-BB85-49C4D04148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41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ldometers.info/coronaviru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4223" y="308267"/>
            <a:ext cx="9144000" cy="1425307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sf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]le8 !( 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dxfdf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/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Lsf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 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sf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/0f 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ePsf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] 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aGbfaGbLsf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] ;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dodf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 n}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lu+s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 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lje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]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bdf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 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cfwfl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/t lx+;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fsf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] 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hf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]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lvd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 / /f]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syfdsf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] 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cj:yf</a:t>
            </a:r>
            <a:r>
              <a:rPr lang="en-US" sz="3600" dirty="0">
                <a:solidFill>
                  <a:srgbClr val="B4369C"/>
                </a:solidFill>
                <a:latin typeface="Preeti" pitchFamily="2" charset="0"/>
              </a:rPr>
              <a:t/>
            </a:r>
            <a:br>
              <a:rPr lang="en-US" sz="3600" dirty="0">
                <a:solidFill>
                  <a:srgbClr val="B4369C"/>
                </a:solidFill>
                <a:latin typeface="Preeti" pitchFamily="2" charset="0"/>
              </a:rPr>
            </a:b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;j{]</a:t>
            </a:r>
            <a:r>
              <a:rPr lang="en-US" sz="3600" b="1" dirty="0" smtClean="0">
                <a:solidFill>
                  <a:srgbClr val="B4369C"/>
                </a:solidFill>
                <a:latin typeface="Preeti" pitchFamily="2" charset="0"/>
              </a:rPr>
              <a:t>If0f</a:t>
            </a:r>
            <a:endParaRPr lang="en-US" sz="3600" dirty="0">
              <a:solidFill>
                <a:srgbClr val="B4369C"/>
              </a:solidFill>
              <a:latin typeface="Preet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1283" y="3797926"/>
            <a:ext cx="11915574" cy="30600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000" dirty="0" smtClean="0">
              <a:latin typeface="Preeti" pitchFamily="2" charset="0"/>
            </a:endParaRPr>
          </a:p>
          <a:p>
            <a:endParaRPr lang="en-US" sz="2000" dirty="0">
              <a:latin typeface="Preeti" pitchFamily="2" charset="0"/>
            </a:endParaRPr>
          </a:p>
          <a:p>
            <a:r>
              <a:rPr lang="en-US" sz="2400" b="1" u="sng" dirty="0" smtClean="0">
                <a:latin typeface="Preeti" pitchFamily="2" charset="0"/>
              </a:rPr>
              <a:t>cg';</a:t>
            </a:r>
            <a:r>
              <a:rPr lang="en-US" sz="2400" b="1" u="sng" dirty="0" err="1" smtClean="0">
                <a:latin typeface="Preeti" pitchFamily="2" charset="0"/>
              </a:rPr>
              <a:t>Gwfg</a:t>
            </a:r>
            <a:r>
              <a:rPr lang="en-US" sz="2400" b="1" u="sng" dirty="0" smtClean="0">
                <a:latin typeface="Preeti" pitchFamily="2" charset="0"/>
              </a:rPr>
              <a:t> 6f]</a:t>
            </a:r>
            <a:r>
              <a:rPr lang="en-US" sz="2400" b="1" u="sng" dirty="0" err="1" smtClean="0">
                <a:latin typeface="Preeti" pitchFamily="2" charset="0"/>
              </a:rPr>
              <a:t>nL</a:t>
            </a:r>
            <a:endParaRPr lang="en-US" sz="2400" b="1" u="sng" dirty="0" smtClean="0">
              <a:latin typeface="Preeti" pitchFamily="2" charset="0"/>
            </a:endParaRPr>
          </a:p>
          <a:p>
            <a:r>
              <a:rPr lang="en-US" sz="2400" dirty="0" smtClean="0">
                <a:latin typeface="Preeti" pitchFamily="2" charset="0"/>
              </a:rPr>
              <a:t>O{</a:t>
            </a:r>
            <a:r>
              <a:rPr lang="en-US" sz="2400" dirty="0" err="1" smtClean="0">
                <a:latin typeface="Preeti" pitchFamily="2" charset="0"/>
              </a:rPr>
              <a:t>nfjtL</a:t>
            </a:r>
            <a:r>
              <a:rPr lang="en-US" sz="2400" dirty="0" smtClean="0">
                <a:latin typeface="Preeti" pitchFamily="2" charset="0"/>
              </a:rPr>
              <a:t> s]=;L, </a:t>
            </a:r>
            <a:r>
              <a:rPr lang="en-US" sz="2400" dirty="0" err="1" smtClean="0">
                <a:latin typeface="Preeti" pitchFamily="2" charset="0"/>
              </a:rPr>
              <a:t>sfo</a:t>
            </a:r>
            <a:r>
              <a:rPr lang="en-US" sz="2400" dirty="0" smtClean="0">
                <a:latin typeface="Preeti" pitchFamily="2" charset="0"/>
              </a:rPr>
              <a:t>{</a:t>
            </a:r>
            <a:r>
              <a:rPr lang="en-US" sz="2400" dirty="0" err="1" smtClean="0">
                <a:latin typeface="Preeti" pitchFamily="2" charset="0"/>
              </a:rPr>
              <a:t>qmd</a:t>
            </a:r>
            <a:r>
              <a:rPr lang="en-US" sz="2400" dirty="0" smtClean="0">
                <a:latin typeface="Preeti" pitchFamily="2" charset="0"/>
              </a:rPr>
              <a:t> ;+of]</a:t>
            </a:r>
            <a:r>
              <a:rPr lang="en-US" sz="2400" dirty="0" err="1" smtClean="0">
                <a:latin typeface="Preeti" pitchFamily="2" charset="0"/>
              </a:rPr>
              <a:t>hs</a:t>
            </a:r>
            <a:endParaRPr lang="en-US" sz="2400" dirty="0" smtClean="0">
              <a:latin typeface="Preeti" pitchFamily="2" charset="0"/>
            </a:endParaRPr>
          </a:p>
          <a:p>
            <a:r>
              <a:rPr lang="en-US" sz="2400" dirty="0" err="1" smtClean="0">
                <a:latin typeface="Preeti" pitchFamily="2" charset="0"/>
              </a:rPr>
              <a:t>gf</a:t>
            </a:r>
            <a:r>
              <a:rPr lang="en-US" sz="2400" dirty="0" smtClean="0">
                <a:latin typeface="Preeti" pitchFamily="2" charset="0"/>
              </a:rPr>
              <a:t>/fo0f </a:t>
            </a:r>
            <a:r>
              <a:rPr lang="en-US" sz="2400" dirty="0" err="1" smtClean="0">
                <a:latin typeface="Preeti" pitchFamily="2" charset="0"/>
              </a:rPr>
              <a:t>zdf</a:t>
            </a:r>
            <a:r>
              <a:rPr lang="en-US" sz="2400" dirty="0" smtClean="0">
                <a:latin typeface="Preeti" pitchFamily="2" charset="0"/>
              </a:rPr>
              <a:t>{ l3ld/], u|fG6 / </a:t>
            </a:r>
            <a:r>
              <a:rPr lang="en-US" sz="2400" dirty="0" err="1" smtClean="0">
                <a:latin typeface="Preeti" pitchFamily="2" charset="0"/>
              </a:rPr>
              <a:t>cg'udg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tyf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d"Nofs+g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Joj:yfks</a:t>
            </a:r>
            <a:endParaRPr lang="en-US" sz="2400" dirty="0" smtClean="0">
              <a:latin typeface="Preeti" pitchFamily="2" charset="0"/>
            </a:endParaRPr>
          </a:p>
          <a:p>
            <a:r>
              <a:rPr lang="en-US" sz="2400" dirty="0" smtClean="0">
                <a:latin typeface="Preeti" pitchFamily="2" charset="0"/>
              </a:rPr>
              <a:t>;</a:t>
            </a:r>
            <a:r>
              <a:rPr lang="en-US" sz="2400" dirty="0" err="1" smtClean="0">
                <a:latin typeface="Preeti" pitchFamily="2" charset="0"/>
              </a:rPr>
              <a:t>latf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kf</a:t>
            </a:r>
            <a:r>
              <a:rPr lang="en-US" sz="2400" dirty="0" smtClean="0">
                <a:latin typeface="Preeti" pitchFamily="2" charset="0"/>
              </a:rPr>
              <a:t>]v/]n, If]</a:t>
            </a:r>
            <a:r>
              <a:rPr lang="en-US" sz="2400" dirty="0" err="1" smtClean="0">
                <a:latin typeface="Preeti" pitchFamily="2" charset="0"/>
              </a:rPr>
              <a:t>qLo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sfo</a:t>
            </a:r>
            <a:r>
              <a:rPr lang="en-US" sz="2400" dirty="0" smtClean="0">
                <a:latin typeface="Preeti" pitchFamily="2" charset="0"/>
              </a:rPr>
              <a:t>{</a:t>
            </a:r>
            <a:r>
              <a:rPr lang="en-US" sz="2400" dirty="0" err="1" smtClean="0">
                <a:latin typeface="Preeti" pitchFamily="2" charset="0"/>
              </a:rPr>
              <a:t>qmd</a:t>
            </a:r>
            <a:r>
              <a:rPr lang="en-US" sz="2400" dirty="0" smtClean="0">
                <a:latin typeface="Preeti" pitchFamily="2" charset="0"/>
              </a:rPr>
              <a:t> ;+of]</a:t>
            </a:r>
            <a:r>
              <a:rPr lang="en-US" sz="2400" dirty="0" err="1" smtClean="0">
                <a:latin typeface="Preeti" pitchFamily="2" charset="0"/>
              </a:rPr>
              <a:t>hs</a:t>
            </a:r>
            <a:endParaRPr lang="en-US" sz="2400" dirty="0" smtClean="0">
              <a:latin typeface="Preeti" pitchFamily="2" charset="0"/>
            </a:endParaRPr>
          </a:p>
          <a:p>
            <a:r>
              <a:rPr lang="en-US" sz="2400" dirty="0" smtClean="0">
                <a:latin typeface="Preeti" pitchFamily="2" charset="0"/>
              </a:rPr>
              <a:t>;+</a:t>
            </a:r>
            <a:r>
              <a:rPr lang="en-US" sz="2400" dirty="0" err="1" smtClean="0">
                <a:latin typeface="Preeti" pitchFamily="2" charset="0"/>
              </a:rPr>
              <a:t>lhtf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ltlD;gf</a:t>
            </a:r>
            <a:r>
              <a:rPr lang="en-US" sz="2400" dirty="0" smtClean="0">
                <a:latin typeface="Preeti" pitchFamily="2" charset="0"/>
              </a:rPr>
              <a:t>, </a:t>
            </a:r>
            <a:r>
              <a:rPr lang="en-US" sz="2400" dirty="0" err="1" smtClean="0">
                <a:latin typeface="Preeti" pitchFamily="2" charset="0"/>
              </a:rPr>
              <a:t>jl</a:t>
            </a:r>
            <a:r>
              <a:rPr lang="en-US" sz="2400" dirty="0" smtClean="0">
                <a:latin typeface="Preeti" pitchFamily="2" charset="0"/>
              </a:rPr>
              <a:t>/i7 </a:t>
            </a:r>
            <a:r>
              <a:rPr lang="en-US" sz="2400" dirty="0" err="1" smtClean="0">
                <a:latin typeface="Preeti" pitchFamily="2" charset="0"/>
              </a:rPr>
              <a:t>sfo</a:t>
            </a:r>
            <a:r>
              <a:rPr lang="en-US" sz="2400" dirty="0" smtClean="0">
                <a:latin typeface="Preeti" pitchFamily="2" charset="0"/>
              </a:rPr>
              <a:t>{</a:t>
            </a:r>
            <a:r>
              <a:rPr lang="en-US" sz="2400" dirty="0" err="1" smtClean="0">
                <a:latin typeface="Preeti" pitchFamily="2" charset="0"/>
              </a:rPr>
              <a:t>qmd</a:t>
            </a:r>
            <a:r>
              <a:rPr lang="en-US" sz="2400" dirty="0" smtClean="0">
                <a:latin typeface="Preeti" pitchFamily="2" charset="0"/>
              </a:rPr>
              <a:t> ;+of]</a:t>
            </a:r>
            <a:r>
              <a:rPr lang="en-US" sz="2400" dirty="0" err="1" smtClean="0">
                <a:latin typeface="Preeti" pitchFamily="2" charset="0"/>
              </a:rPr>
              <a:t>hs</a:t>
            </a:r>
            <a:endParaRPr lang="en-US" sz="2400" dirty="0" smtClean="0">
              <a:latin typeface="Preeti" pitchFamily="2" charset="0"/>
            </a:endParaRPr>
          </a:p>
          <a:p>
            <a:endParaRPr lang="en-US" sz="2200" dirty="0">
              <a:latin typeface="Preeti" pitchFamily="2" charset="0"/>
            </a:endParaRPr>
          </a:p>
          <a:p>
            <a:r>
              <a:rPr lang="en-US" sz="2400" b="1" u="sng" dirty="0" smtClean="0">
                <a:latin typeface="Preeti" pitchFamily="2" charset="0"/>
              </a:rPr>
              <a:t>;</a:t>
            </a:r>
            <a:r>
              <a:rPr lang="en-US" sz="2400" b="1" u="sng" dirty="0" err="1" smtClean="0">
                <a:latin typeface="Preeti" pitchFamily="2" charset="0"/>
              </a:rPr>
              <a:t>xof</a:t>
            </a:r>
            <a:r>
              <a:rPr lang="en-US" sz="2400" b="1" u="sng" dirty="0" smtClean="0">
                <a:latin typeface="Preeti" pitchFamily="2" charset="0"/>
              </a:rPr>
              <a:t>]u</a:t>
            </a:r>
          </a:p>
          <a:p>
            <a:r>
              <a:rPr lang="en-US" sz="2400" dirty="0" err="1" smtClean="0">
                <a:latin typeface="Preeti" pitchFamily="2" charset="0"/>
              </a:rPr>
              <a:t>afa</a:t>
            </a:r>
            <a:r>
              <a:rPr lang="en-US" sz="2400" dirty="0" smtClean="0">
                <a:latin typeface="Preeti" pitchFamily="2" charset="0"/>
              </a:rPr>
              <a:t>'/</a:t>
            </a:r>
            <a:r>
              <a:rPr lang="en-US" sz="2400" dirty="0" err="1" smtClean="0">
                <a:latin typeface="Preeti" pitchFamily="2" charset="0"/>
              </a:rPr>
              <a:t>fd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uf</a:t>
            </a:r>
            <a:r>
              <a:rPr lang="en-US" sz="2400" dirty="0" smtClean="0">
                <a:latin typeface="Preeti" pitchFamily="2" charset="0"/>
              </a:rPr>
              <a:t>}td, </a:t>
            </a:r>
            <a:r>
              <a:rPr lang="en-US" sz="2400" dirty="0" err="1" smtClean="0">
                <a:latin typeface="Preeti" pitchFamily="2" charset="0"/>
              </a:rPr>
              <a:t>nlId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cof</a:t>
            </a:r>
            <a:r>
              <a:rPr lang="en-US" sz="2400" dirty="0" smtClean="0">
                <a:latin typeface="Preeti" pitchFamily="2" charset="0"/>
              </a:rPr>
              <a:t>{n, </a:t>
            </a:r>
            <a:r>
              <a:rPr lang="en-US" sz="2400" dirty="0" err="1" smtClean="0">
                <a:latin typeface="Preeti" pitchFamily="2" charset="0"/>
              </a:rPr>
              <a:t>n'e</a:t>
            </a:r>
            <a:r>
              <a:rPr lang="en-US" sz="2400" dirty="0" smtClean="0">
                <a:latin typeface="Preeti" pitchFamily="2" charset="0"/>
              </a:rPr>
              <a:t>/</a:t>
            </a:r>
            <a:r>
              <a:rPr lang="en-US" sz="2400" dirty="0" err="1" smtClean="0">
                <a:latin typeface="Preeti" pitchFamily="2" charset="0"/>
              </a:rPr>
              <a:t>fh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Gof</a:t>
            </a:r>
            <a:r>
              <a:rPr lang="en-US" sz="2400" dirty="0" smtClean="0">
                <a:latin typeface="Preeti" pitchFamily="2" charset="0"/>
              </a:rPr>
              <a:t>}</a:t>
            </a:r>
            <a:r>
              <a:rPr lang="en-US" sz="2400" dirty="0" err="1" smtClean="0">
                <a:latin typeface="Preeti" pitchFamily="2" charset="0"/>
              </a:rPr>
              <a:t>kfg</a:t>
            </a:r>
            <a:r>
              <a:rPr lang="en-US" sz="2400" dirty="0" smtClean="0">
                <a:latin typeface="Preeti" pitchFamily="2" charset="0"/>
              </a:rPr>
              <a:t>], / ;Dk'0f{ </a:t>
            </a:r>
            <a:r>
              <a:rPr lang="en-US" sz="2400" dirty="0" err="1" smtClean="0">
                <a:latin typeface="Preeti" pitchFamily="2" charset="0"/>
              </a:rPr>
              <a:t>cf</a:t>
            </a:r>
            <a:r>
              <a:rPr lang="en-US" sz="2400" dirty="0" smtClean="0">
                <a:latin typeface="Preeti" pitchFamily="2" charset="0"/>
              </a:rPr>
              <a:t>]/]s l6d </a:t>
            </a:r>
            <a:endParaRPr lang="en-US" sz="2400" dirty="0">
              <a:latin typeface="Preeti" pitchFamily="2" charset="0"/>
            </a:endParaRPr>
          </a:p>
          <a:p>
            <a:r>
              <a:rPr lang="en-US" sz="2000" dirty="0" smtClean="0">
                <a:latin typeface="Preeti" pitchFamily="2" charset="0"/>
              </a:rPr>
              <a:t> </a:t>
            </a:r>
          </a:p>
          <a:p>
            <a:endParaRPr lang="en-US" sz="2000" dirty="0">
              <a:latin typeface="Preeti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702" y="1733574"/>
            <a:ext cx="1360126" cy="120257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829660" y="2936152"/>
            <a:ext cx="384021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dirty="0" err="1" smtClean="0">
                <a:latin typeface="Preeti" pitchFamily="2" charset="0"/>
              </a:rPr>
              <a:t>dlxnf</a:t>
            </a:r>
            <a:r>
              <a:rPr lang="en-US" sz="2500" dirty="0" smtClean="0">
                <a:latin typeface="Preeti" pitchFamily="2" charset="0"/>
              </a:rPr>
              <a:t> </a:t>
            </a:r>
            <a:r>
              <a:rPr lang="en-US" sz="2500" dirty="0" err="1" smtClean="0">
                <a:latin typeface="Preeti" pitchFamily="2" charset="0"/>
              </a:rPr>
              <a:t>k'g:yf</a:t>
            </a:r>
            <a:r>
              <a:rPr lang="en-US" sz="2500" dirty="0" smtClean="0">
                <a:latin typeface="Preeti" pitchFamily="2" charset="0"/>
              </a:rPr>
              <a:t>{</a:t>
            </a:r>
            <a:r>
              <a:rPr lang="en-US" sz="2500" dirty="0" err="1" smtClean="0">
                <a:latin typeface="Preeti" pitchFamily="2" charset="0"/>
              </a:rPr>
              <a:t>kgf</a:t>
            </a:r>
            <a:r>
              <a:rPr lang="en-US" sz="2500" dirty="0" smtClean="0">
                <a:latin typeface="Preeti" pitchFamily="2" charset="0"/>
              </a:rPr>
              <a:t> s]Gb| -</a:t>
            </a:r>
            <a:r>
              <a:rPr lang="en-US" sz="2500" dirty="0" err="1" smtClean="0">
                <a:latin typeface="Preeti" pitchFamily="2" charset="0"/>
              </a:rPr>
              <a:t>cf</a:t>
            </a:r>
            <a:r>
              <a:rPr lang="en-US" sz="2500" dirty="0" smtClean="0">
                <a:latin typeface="Preeti" pitchFamily="2" charset="0"/>
              </a:rPr>
              <a:t>]/]s_</a:t>
            </a:r>
          </a:p>
          <a:p>
            <a:pPr algn="ctr"/>
            <a:r>
              <a:rPr lang="en-US" sz="2500" dirty="0" err="1" smtClean="0">
                <a:latin typeface="Preeti" pitchFamily="2" charset="0"/>
              </a:rPr>
              <a:t>h'g</a:t>
            </a:r>
            <a:r>
              <a:rPr lang="en-US" sz="2500" dirty="0" smtClean="0">
                <a:latin typeface="Preeti" pitchFamily="2" charset="0"/>
              </a:rPr>
              <a:t> @)@) </a:t>
            </a:r>
            <a:endParaRPr lang="en-US" sz="2500" dirty="0">
              <a:latin typeface="Preet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6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11" y="242295"/>
            <a:ext cx="11631292" cy="1325563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!=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aGbfaGbLsf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 ;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dodf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n}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lu+s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lje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bdf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cfwfl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/t lx+;f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x'g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;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Sg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 ;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Defjgf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600" b="1" dirty="0">
                <a:solidFill>
                  <a:srgbClr val="CD1DC5"/>
                </a:solidFill>
              </a:rPr>
              <a:t>(</a:t>
            </a:r>
            <a:r>
              <a:rPr lang="en-US" sz="3600" b="1" dirty="0">
                <a:solidFill>
                  <a:srgbClr val="CD1DC5"/>
                </a:solidFill>
                <a:latin typeface="Preeti" pitchFamily="2" charset="0"/>
              </a:rPr>
              <a:t>;+</a:t>
            </a:r>
            <a:r>
              <a:rPr lang="en-US" sz="3600" b="1" dirty="0" err="1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600" b="1" dirty="0">
                <a:solidFill>
                  <a:srgbClr val="CD1DC5"/>
                </a:solidFill>
                <a:latin typeface="Preeti" pitchFamily="2" charset="0"/>
              </a:rPr>
              <a:t> M </a:t>
            </a:r>
            <a:r>
              <a:rPr lang="en-US" sz="3600" b="1" dirty="0" smtClean="0">
                <a:solidFill>
                  <a:srgbClr val="CD1DC5"/>
                </a:solidFill>
                <a:latin typeface="Preeti" pitchFamily="2" charset="0"/>
              </a:rPr>
              <a:t>##$</a:t>
            </a:r>
            <a:r>
              <a:rPr lang="en-US" sz="3600" b="1" dirty="0" smtClean="0">
                <a:solidFill>
                  <a:srgbClr val="CD1DC5"/>
                </a:solidFill>
              </a:rPr>
              <a:t>)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endParaRPr lang="en-US" sz="3500" dirty="0">
              <a:solidFill>
                <a:srgbClr val="CD1DC5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518603" y="1947881"/>
          <a:ext cx="10904140" cy="465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6676010" y="3972393"/>
            <a:ext cx="907204" cy="50966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Fontasy Himali" panose="04020500000000000000" pitchFamily="82" charset="0"/>
              </a:rPr>
              <a:t>56%</a:t>
            </a:r>
            <a:endParaRPr lang="en-US" dirty="0">
              <a:latin typeface="Fontasy Himali" panose="04020500000000000000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88741" y="3259508"/>
            <a:ext cx="802611" cy="5096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Fontasy Himali" panose="04020500000000000000" pitchFamily="82" charset="0"/>
              </a:rPr>
              <a:t>22%</a:t>
            </a:r>
            <a:endParaRPr lang="en-US" dirty="0">
              <a:latin typeface="Fontasy Himali" panose="04020500000000000000" pitchFamily="8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66593" y="4482059"/>
            <a:ext cx="851735" cy="50966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Fontasy Himali" panose="04020500000000000000" pitchFamily="82" charset="0"/>
              </a:rPr>
              <a:t>22%</a:t>
            </a:r>
            <a:endParaRPr lang="en-US" dirty="0">
              <a:latin typeface="Fontasy Himali" panose="040205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8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585" y="214999"/>
            <a:ext cx="10515600" cy="1325563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@=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aGbfaGbLsf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 ;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dodf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x'g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;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Sg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 lx+;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fsf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k|sf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/x? </a:t>
            </a:r>
            <a:r>
              <a:rPr lang="en-US" sz="3200" b="1" dirty="0">
                <a:solidFill>
                  <a:srgbClr val="CD1DC5"/>
                </a:solidFill>
              </a:rPr>
              <a:t>(</a:t>
            </a:r>
            <a:r>
              <a:rPr lang="en-US" sz="3200" b="1" dirty="0">
                <a:solidFill>
                  <a:srgbClr val="CD1DC5"/>
                </a:solidFill>
                <a:latin typeface="Preeti" pitchFamily="2" charset="0"/>
              </a:rPr>
              <a:t>;+</a:t>
            </a:r>
            <a:r>
              <a:rPr lang="en-US" sz="3200" b="1" dirty="0" err="1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200" b="1" dirty="0">
                <a:solidFill>
                  <a:srgbClr val="CD1DC5"/>
                </a:solidFill>
                <a:latin typeface="Preeti" pitchFamily="2" charset="0"/>
              </a:rPr>
              <a:t> M ##$</a:t>
            </a:r>
            <a:r>
              <a:rPr lang="en-US" sz="3200" b="1" dirty="0">
                <a:solidFill>
                  <a:srgbClr val="CD1DC5"/>
                </a:solidFill>
              </a:rPr>
              <a:t>)</a:t>
            </a:r>
            <a:r>
              <a:rPr lang="en-US" sz="3200" b="1" dirty="0">
                <a:solidFill>
                  <a:srgbClr val="CD1DC5"/>
                </a:solidFill>
                <a:latin typeface="Preeti" pitchFamily="2" charset="0"/>
              </a:rPr>
              <a:t> </a:t>
            </a:r>
            <a:endParaRPr lang="en-US" sz="3500" b="1" dirty="0">
              <a:solidFill>
                <a:srgbClr val="CD1DC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717" y="171526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Preeti" pitchFamily="2" charset="0"/>
              </a:rPr>
              <a:t>@=! 3/]n' lx+;f -</a:t>
            </a:r>
            <a:r>
              <a:rPr lang="en-US" dirty="0" err="1" smtClean="0">
                <a:latin typeface="Preeti" pitchFamily="2" charset="0"/>
              </a:rPr>
              <a:t>ax'pQ</a:t>
            </a:r>
            <a:r>
              <a:rPr lang="en-US" dirty="0" smtClean="0">
                <a:latin typeface="Preeti" pitchFamily="2" charset="0"/>
              </a:rPr>
              <a:t>/_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780229" y="2525356"/>
          <a:ext cx="9183578" cy="354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972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164" y="193823"/>
            <a:ext cx="10515600" cy="603866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Preeti" pitchFamily="2" charset="0"/>
              </a:rPr>
              <a:t>lg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Gt</a:t>
            </a:r>
            <a:r>
              <a:rPr lang="en-US" dirty="0" smtClean="0">
                <a:latin typeface="Preeti" pitchFamily="2" charset="0"/>
              </a:rPr>
              <a:t>/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164" y="955343"/>
            <a:ext cx="11171830" cy="5622877"/>
          </a:xfrm>
        </p:spPr>
        <p:txBody>
          <a:bodyPr/>
          <a:lstStyle/>
          <a:p>
            <a:pPr marL="0" indent="0">
              <a:buNone/>
            </a:pPr>
            <a:r>
              <a:rPr lang="en-US" sz="3500" dirty="0" smtClean="0">
                <a:latin typeface="Preeti" pitchFamily="2" charset="0"/>
              </a:rPr>
              <a:t>@= of}</a:t>
            </a:r>
            <a:r>
              <a:rPr lang="en-US" sz="3500" dirty="0" err="1" smtClean="0">
                <a:latin typeface="Preeti" pitchFamily="2" charset="0"/>
              </a:rPr>
              <a:t>ghGo</a:t>
            </a:r>
            <a:r>
              <a:rPr lang="en-US" sz="3500" dirty="0" smtClean="0">
                <a:latin typeface="Preeti" pitchFamily="2" charset="0"/>
              </a:rPr>
              <a:t> lx+;f </a:t>
            </a:r>
            <a:r>
              <a:rPr lang="en-US" sz="3600" dirty="0">
                <a:latin typeface="Preeti" pitchFamily="2" charset="0"/>
              </a:rPr>
              <a:t>-</a:t>
            </a:r>
            <a:r>
              <a:rPr lang="en-US" sz="3600" dirty="0" err="1">
                <a:latin typeface="Preeti" pitchFamily="2" charset="0"/>
              </a:rPr>
              <a:t>ax'pQ</a:t>
            </a:r>
            <a:r>
              <a:rPr lang="en-US" sz="3600" dirty="0">
                <a:latin typeface="Preeti" pitchFamily="2" charset="0"/>
              </a:rPr>
              <a:t>/_</a:t>
            </a:r>
          </a:p>
          <a:p>
            <a:pPr marL="0" indent="0">
              <a:buNone/>
            </a:pPr>
            <a:r>
              <a:rPr lang="en-US" sz="3500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endParaRPr lang="en-US" sz="3500" dirty="0" smtClean="0">
              <a:solidFill>
                <a:srgbClr val="CD1DC5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1198178" y="1907628"/>
          <a:ext cx="8986346" cy="4146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102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752" y="93803"/>
            <a:ext cx="10515600" cy="6944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022" y="1419366"/>
            <a:ext cx="11469955" cy="5199797"/>
          </a:xfrm>
        </p:spPr>
        <p:txBody>
          <a:bodyPr/>
          <a:lstStyle/>
          <a:p>
            <a:pPr marL="0" indent="0">
              <a:buNone/>
            </a:pPr>
            <a:r>
              <a:rPr lang="en-US" sz="3500" b="1" dirty="0" smtClean="0">
                <a:latin typeface="Preeti" pitchFamily="2" charset="0"/>
              </a:rPr>
              <a:t>@=# </a:t>
            </a:r>
            <a:r>
              <a:rPr lang="en-US" sz="3500" b="1" dirty="0" err="1" smtClean="0">
                <a:latin typeface="Preeti" pitchFamily="2" charset="0"/>
              </a:rPr>
              <a:t>xTof÷xTofsf</a:t>
            </a:r>
            <a:r>
              <a:rPr lang="en-US" sz="3500" b="1" dirty="0" smtClean="0">
                <a:latin typeface="Preeti" pitchFamily="2" charset="0"/>
              </a:rPr>
              <a:t>] </a:t>
            </a:r>
            <a:r>
              <a:rPr lang="en-US" sz="3500" b="1" dirty="0" err="1" smtClean="0">
                <a:latin typeface="Preeti" pitchFamily="2" charset="0"/>
              </a:rPr>
              <a:t>k|of</a:t>
            </a:r>
            <a:r>
              <a:rPr lang="en-US" sz="3500" b="1" dirty="0" smtClean="0">
                <a:latin typeface="Preeti" pitchFamily="2" charset="0"/>
              </a:rPr>
              <a:t>;÷</a:t>
            </a:r>
            <a:r>
              <a:rPr lang="en-US" sz="3500" b="1" dirty="0" err="1" smtClean="0">
                <a:latin typeface="Preeti" pitchFamily="2" charset="0"/>
              </a:rPr>
              <a:t>cfTdxTof÷ljB'tLo</a:t>
            </a:r>
            <a:r>
              <a:rPr lang="en-US" sz="3500" b="1" dirty="0" smtClean="0">
                <a:latin typeface="Preeti" pitchFamily="2" charset="0"/>
              </a:rPr>
              <a:t> </a:t>
            </a:r>
            <a:r>
              <a:rPr lang="en-US" sz="3500" b="1" dirty="0" err="1" smtClean="0">
                <a:latin typeface="Preeti" pitchFamily="2" charset="0"/>
              </a:rPr>
              <a:t>ck</a:t>
            </a:r>
            <a:r>
              <a:rPr lang="en-US" sz="3500" b="1" dirty="0" smtClean="0">
                <a:latin typeface="Preeti" pitchFamily="2" charset="0"/>
              </a:rPr>
              <a:t>/</a:t>
            </a:r>
            <a:r>
              <a:rPr lang="en-US" sz="3500" b="1" dirty="0" err="1" smtClean="0">
                <a:latin typeface="Preeti" pitchFamily="2" charset="0"/>
              </a:rPr>
              <a:t>fw</a:t>
            </a:r>
            <a:r>
              <a:rPr lang="en-US" sz="3500" b="1" dirty="0">
                <a:latin typeface="Preeti" pitchFamily="2" charset="0"/>
              </a:rPr>
              <a:t> </a:t>
            </a:r>
            <a:r>
              <a:rPr lang="en-US" sz="3200" dirty="0">
                <a:latin typeface="Preeti" pitchFamily="2" charset="0"/>
              </a:rPr>
              <a:t>-</a:t>
            </a:r>
            <a:r>
              <a:rPr lang="en-US" sz="3200" dirty="0" err="1">
                <a:latin typeface="Preeti" pitchFamily="2" charset="0"/>
              </a:rPr>
              <a:t>ax'pQ</a:t>
            </a:r>
            <a:r>
              <a:rPr lang="en-US" sz="3200" dirty="0">
                <a:latin typeface="Preeti" pitchFamily="2" charset="0"/>
              </a:rPr>
              <a:t>/_</a:t>
            </a:r>
          </a:p>
          <a:p>
            <a:pPr marL="0" indent="0">
              <a:buNone/>
            </a:pPr>
            <a:endParaRPr lang="en-US" sz="3500" b="1" dirty="0" smtClean="0">
              <a:solidFill>
                <a:srgbClr val="CD1DC5"/>
              </a:solidFill>
              <a:latin typeface="Preeti" pitchFamily="2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28752" y="409510"/>
            <a:ext cx="10515600" cy="6038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latin typeface="Preeti" pitchFamily="2" charset="0"/>
              </a:rPr>
              <a:t>lg/Gt/</a:t>
            </a:r>
            <a:endParaRPr lang="en-US" dirty="0">
              <a:latin typeface="Preeti" pitchFamily="2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977461" y="2356945"/>
          <a:ext cx="8671035" cy="4262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808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284" y="268015"/>
            <a:ext cx="11159358" cy="772510"/>
          </a:xfrm>
        </p:spPr>
        <p:txBody>
          <a:bodyPr>
            <a:normAutofit fontScale="90000"/>
          </a:bodyPr>
          <a:lstStyle/>
          <a:p>
            <a:r>
              <a:rPr lang="en-US" sz="3500" b="1" dirty="0" smtClean="0">
                <a:solidFill>
                  <a:srgbClr val="B4369C"/>
                </a:solidFill>
                <a:latin typeface="Preeti" pitchFamily="2" charset="0"/>
              </a:rPr>
              <a:t>#= </a:t>
            </a:r>
            <a:r>
              <a:rPr lang="en-US" sz="3500" b="1" dirty="0" err="1" smtClean="0">
                <a:solidFill>
                  <a:srgbClr val="B4369C"/>
                </a:solidFill>
                <a:latin typeface="Preeti" pitchFamily="2" charset="0"/>
              </a:rPr>
              <a:t>k|efljtn</a:t>
            </a:r>
            <a:r>
              <a:rPr lang="en-US" sz="3500" b="1" dirty="0" smtClean="0">
                <a:solidFill>
                  <a:srgbClr val="B4369C"/>
                </a:solidFill>
                <a:latin typeface="Preeti" pitchFamily="2" charset="0"/>
              </a:rPr>
              <a:t>] lx+;</a:t>
            </a:r>
            <a:r>
              <a:rPr lang="en-US" sz="3500" b="1" dirty="0" err="1" smtClean="0">
                <a:solidFill>
                  <a:srgbClr val="B4369C"/>
                </a:solidFill>
                <a:latin typeface="Preeti" pitchFamily="2" charset="0"/>
              </a:rPr>
              <a:t>fsf</a:t>
            </a:r>
            <a:r>
              <a:rPr lang="en-US" sz="3500" b="1" dirty="0" smtClean="0">
                <a:solidFill>
                  <a:srgbClr val="B4369C"/>
                </a:solidFill>
                <a:latin typeface="Preeti" pitchFamily="2" charset="0"/>
              </a:rPr>
              <a:t>] </a:t>
            </a:r>
            <a:r>
              <a:rPr lang="en-US" sz="3500" b="1" dirty="0" err="1" smtClean="0">
                <a:solidFill>
                  <a:srgbClr val="B4369C"/>
                </a:solidFill>
                <a:latin typeface="Preeti" pitchFamily="2" charset="0"/>
              </a:rPr>
              <a:t>af</a:t>
            </a:r>
            <a:r>
              <a:rPr lang="en-US" sz="3500" b="1" dirty="0" smtClean="0">
                <a:solidFill>
                  <a:srgbClr val="B4369C"/>
                </a:solidFill>
                <a:latin typeface="Preeti" pitchFamily="2" charset="0"/>
              </a:rPr>
              <a:t>/]</a:t>
            </a:r>
            <a:r>
              <a:rPr lang="en-US" sz="3500" b="1" dirty="0" err="1" smtClean="0">
                <a:solidFill>
                  <a:srgbClr val="B4369C"/>
                </a:solidFill>
                <a:latin typeface="Preeti" pitchFamily="2" charset="0"/>
              </a:rPr>
              <a:t>df</a:t>
            </a:r>
            <a:r>
              <a:rPr lang="en-US" sz="3500" b="1" dirty="0" smtClean="0">
                <a:solidFill>
                  <a:srgbClr val="B4369C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B4369C"/>
                </a:solidFill>
                <a:latin typeface="Preeti" pitchFamily="2" charset="0"/>
              </a:rPr>
              <a:t>klxnf</a:t>
            </a:r>
            <a:r>
              <a:rPr lang="en-US" sz="3500" b="1" dirty="0" smtClean="0">
                <a:solidFill>
                  <a:srgbClr val="B4369C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B4369C"/>
                </a:solidFill>
                <a:latin typeface="Preeti" pitchFamily="2" charset="0"/>
              </a:rPr>
              <a:t>s;nfO</a:t>
            </a:r>
            <a:r>
              <a:rPr lang="en-US" sz="3500" b="1" dirty="0" smtClean="0">
                <a:solidFill>
                  <a:srgbClr val="B4369C"/>
                </a:solidFill>
                <a:latin typeface="Preeti" pitchFamily="2" charset="0"/>
              </a:rPr>
              <a:t>{ </a:t>
            </a:r>
            <a:r>
              <a:rPr lang="en-US" sz="3500" b="1" dirty="0" err="1" smtClean="0">
                <a:solidFill>
                  <a:srgbClr val="B4369C"/>
                </a:solidFill>
                <a:latin typeface="Preeti" pitchFamily="2" charset="0"/>
              </a:rPr>
              <a:t>atfpg</a:t>
            </a:r>
            <a:r>
              <a:rPr lang="en-US" sz="3500" b="1" dirty="0" smtClean="0">
                <a:solidFill>
                  <a:srgbClr val="B4369C"/>
                </a:solidFill>
                <a:latin typeface="Preeti" pitchFamily="2" charset="0"/>
              </a:rPr>
              <a:t>] </a:t>
            </a:r>
            <a:r>
              <a:rPr lang="en-US" sz="3500" b="1" dirty="0" err="1" smtClean="0">
                <a:solidFill>
                  <a:srgbClr val="B4369C"/>
                </a:solidFill>
                <a:latin typeface="Preeti" pitchFamily="2" charset="0"/>
              </a:rPr>
              <a:t>ub</a:t>
            </a:r>
            <a:r>
              <a:rPr lang="en-US" sz="3500" b="1" dirty="0" smtClean="0">
                <a:solidFill>
                  <a:srgbClr val="B4369C"/>
                </a:solidFill>
                <a:latin typeface="Preeti" pitchFamily="2" charset="0"/>
              </a:rPr>
              <a:t>{5g\ &lt; 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-</a:t>
            </a:r>
            <a:r>
              <a:rPr lang="en-US" sz="3600" b="1" dirty="0" err="1">
                <a:solidFill>
                  <a:srgbClr val="B4369C"/>
                </a:solidFill>
                <a:latin typeface="Preeti" pitchFamily="2" charset="0"/>
              </a:rPr>
              <a:t>ax'pQ</a:t>
            </a:r>
            <a:r>
              <a:rPr lang="en-US" sz="3600" b="1" dirty="0">
                <a:solidFill>
                  <a:srgbClr val="B4369C"/>
                </a:solidFill>
                <a:latin typeface="Preeti" pitchFamily="2" charset="0"/>
              </a:rPr>
              <a:t>/_</a:t>
            </a:r>
            <a:br>
              <a:rPr lang="en-US" sz="3600" b="1" dirty="0">
                <a:solidFill>
                  <a:srgbClr val="B4369C"/>
                </a:solidFill>
                <a:latin typeface="Preeti" pitchFamily="2" charset="0"/>
              </a:rPr>
            </a:br>
            <a:endParaRPr lang="en-US" sz="3500" b="1" dirty="0">
              <a:solidFill>
                <a:srgbClr val="B4369C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472967" y="1237593"/>
          <a:ext cx="11177752" cy="5131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424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2" y="222250"/>
            <a:ext cx="11687175" cy="1325563"/>
          </a:xfrm>
        </p:spPr>
        <p:txBody>
          <a:bodyPr>
            <a:normAutofit fontScale="90000"/>
          </a:bodyPr>
          <a:lstStyle/>
          <a:p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$= lx+;f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k|efljtnfO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{ lx+;f lj?4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ph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'/L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ug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{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nflu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slQsf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 ;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xh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cj:yf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5 &lt; </a:t>
            </a:r>
            <a:r>
              <a:rPr lang="en-US" sz="3600" b="1" dirty="0">
                <a:solidFill>
                  <a:srgbClr val="CD1DC5"/>
                </a:solidFill>
              </a:rPr>
              <a:t>(</a:t>
            </a:r>
            <a:r>
              <a:rPr lang="en-US" sz="3600" b="1" dirty="0">
                <a:solidFill>
                  <a:srgbClr val="CD1DC5"/>
                </a:solidFill>
                <a:latin typeface="Preeti" pitchFamily="2" charset="0"/>
              </a:rPr>
              <a:t>;+</a:t>
            </a:r>
            <a:r>
              <a:rPr lang="en-US" sz="3600" b="1" dirty="0" err="1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600" b="1" dirty="0">
                <a:solidFill>
                  <a:srgbClr val="CD1DC5"/>
                </a:solidFill>
                <a:latin typeface="Preeti" pitchFamily="2" charset="0"/>
              </a:rPr>
              <a:t> M ##$</a:t>
            </a:r>
            <a:r>
              <a:rPr lang="en-US" sz="3600" b="1" dirty="0">
                <a:solidFill>
                  <a:srgbClr val="CD1DC5"/>
                </a:solidFill>
              </a:rPr>
              <a:t>)</a:t>
            </a:r>
            <a:r>
              <a:rPr lang="en-US" sz="3600" b="1" dirty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600" b="1" dirty="0" smtClean="0">
                <a:solidFill>
                  <a:srgbClr val="CD1DC5"/>
                </a:solidFill>
              </a:rPr>
              <a:t/>
            </a:r>
            <a:br>
              <a:rPr lang="en-US" sz="3600" b="1" dirty="0" smtClean="0">
                <a:solidFill>
                  <a:srgbClr val="CD1DC5"/>
                </a:solidFill>
              </a:rPr>
            </a:br>
            <a:endParaRPr lang="en-US" sz="3600" b="1" dirty="0">
              <a:solidFill>
                <a:srgbClr val="CD1DC5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/>
          </p:nvPr>
        </p:nvGraphicFramePr>
        <p:xfrm>
          <a:off x="477672" y="1585913"/>
          <a:ext cx="11252366" cy="5014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58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0368" y="362608"/>
            <a:ext cx="11329987" cy="898634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%=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ph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'/L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ug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{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nflu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r'gf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}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tLx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? </a:t>
            </a:r>
            <a:r>
              <a:rPr lang="en-US" sz="3200" b="1" dirty="0">
                <a:solidFill>
                  <a:srgbClr val="CD1DC5"/>
                </a:solidFill>
              </a:rPr>
              <a:t>(</a:t>
            </a:r>
            <a:r>
              <a:rPr lang="en-US" sz="3200" b="1" dirty="0">
                <a:solidFill>
                  <a:srgbClr val="CD1DC5"/>
                </a:solidFill>
                <a:latin typeface="Preeti" pitchFamily="2" charset="0"/>
              </a:rPr>
              <a:t>;+</a:t>
            </a:r>
            <a:r>
              <a:rPr lang="en-US" sz="3200" b="1" dirty="0" err="1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200" b="1" dirty="0">
                <a:solidFill>
                  <a:srgbClr val="CD1DC5"/>
                </a:solidFill>
                <a:latin typeface="Preeti" pitchFamily="2" charset="0"/>
              </a:rPr>
              <a:t> M ##$</a:t>
            </a:r>
            <a:r>
              <a:rPr lang="en-US" sz="3200" b="1" dirty="0">
                <a:solidFill>
                  <a:srgbClr val="CD1DC5"/>
                </a:solidFill>
              </a:rPr>
              <a:t>)</a:t>
            </a:r>
            <a:r>
              <a:rPr lang="en-US" sz="3200" b="1" dirty="0">
                <a:solidFill>
                  <a:srgbClr val="CD1DC5"/>
                </a:solidFill>
                <a:latin typeface="Preeti" pitchFamily="2" charset="0"/>
              </a:rPr>
              <a:t> </a:t>
            </a:r>
            <a:endParaRPr lang="en-US" sz="3500" b="1" dirty="0">
              <a:solidFill>
                <a:srgbClr val="CD1DC5"/>
              </a:solidFill>
            </a:endParaRPr>
          </a:p>
        </p:txBody>
      </p:sp>
      <p:graphicFrame>
        <p:nvGraphicFramePr>
          <p:cNvPr id="12" name="Content Placeholder 7"/>
          <p:cNvGraphicFramePr>
            <a:graphicFrameLocks noGrp="1"/>
          </p:cNvGraphicFramePr>
          <p:nvPr>
            <p:ph idx="1"/>
            <p:extLst/>
          </p:nvPr>
        </p:nvGraphicFramePr>
        <p:xfrm>
          <a:off x="580368" y="1589142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Rectangle 12"/>
          <p:cNvSpPr/>
          <p:nvPr/>
        </p:nvSpPr>
        <p:spPr>
          <a:xfrm>
            <a:off x="6727583" y="2776540"/>
            <a:ext cx="764499" cy="26982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Fontasy Himali" panose="04020500000000000000" pitchFamily="82" charset="0"/>
              </a:rPr>
              <a:t>27%</a:t>
            </a:r>
            <a:endParaRPr lang="en-US" dirty="0">
              <a:latin typeface="Fontasy Himali" panose="04020500000000000000" pitchFamily="8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43755" y="2606730"/>
            <a:ext cx="699151" cy="31971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Fontasy Himali" panose="04020500000000000000" pitchFamily="82" charset="0"/>
              </a:rPr>
              <a:t>23%</a:t>
            </a:r>
            <a:endParaRPr lang="en-US" dirty="0">
              <a:latin typeface="Fontasy Himali" panose="04020500000000000000" pitchFamily="8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58941" y="3926541"/>
            <a:ext cx="692988" cy="34472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Fontasy Himali" panose="04020500000000000000" pitchFamily="82" charset="0"/>
              </a:rPr>
              <a:t>20%</a:t>
            </a:r>
            <a:endParaRPr lang="en-US" dirty="0">
              <a:latin typeface="Fontasy Himali" panose="04020500000000000000" pitchFamily="8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10160" y="4271262"/>
            <a:ext cx="718487" cy="34906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Fontasy Himali" panose="04020500000000000000" pitchFamily="82" charset="0"/>
              </a:rPr>
              <a:t>30%</a:t>
            </a:r>
            <a:endParaRPr lang="en-US" dirty="0">
              <a:latin typeface="Fontasy Himali" panose="040205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58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b="1" dirty="0" smtClean="0">
                <a:solidFill>
                  <a:srgbClr val="CD1DC5"/>
                </a:solidFill>
              </a:rPr>
              <a:t/>
            </a:r>
            <a:br>
              <a:rPr lang="en-US" sz="3500" b="1" dirty="0" smtClean="0">
                <a:solidFill>
                  <a:srgbClr val="CD1DC5"/>
                </a:solidFill>
              </a:rPr>
            </a:b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^= s]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eof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eg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k|efljtnfO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{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ph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'/L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ug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{ ;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xh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x'G5 &lt;</a:t>
            </a:r>
            <a:r>
              <a:rPr lang="en-US" sz="3600" b="1" dirty="0">
                <a:solidFill>
                  <a:srgbClr val="CD1DC5"/>
                </a:solidFill>
              </a:rPr>
              <a:t> (</a:t>
            </a:r>
            <a:r>
              <a:rPr lang="en-US" sz="3600" b="1" dirty="0">
                <a:solidFill>
                  <a:srgbClr val="CD1DC5"/>
                </a:solidFill>
                <a:latin typeface="Preeti" pitchFamily="2" charset="0"/>
              </a:rPr>
              <a:t>;+</a:t>
            </a:r>
            <a:r>
              <a:rPr lang="en-US" sz="3600" b="1" dirty="0" err="1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600" b="1" dirty="0">
                <a:solidFill>
                  <a:srgbClr val="CD1DC5"/>
                </a:solidFill>
                <a:latin typeface="Preeti" pitchFamily="2" charset="0"/>
              </a:rPr>
              <a:t> M ##$</a:t>
            </a:r>
            <a:r>
              <a:rPr lang="en-US" sz="3600" b="1" dirty="0">
                <a:solidFill>
                  <a:srgbClr val="CD1DC5"/>
                </a:solidFill>
              </a:rPr>
              <a:t>)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smtClean="0">
                <a:solidFill>
                  <a:srgbClr val="CD1DC5"/>
                </a:solidFill>
              </a:rPr>
              <a:t/>
            </a:r>
            <a:br>
              <a:rPr lang="en-US" sz="3500" b="1" dirty="0" smtClean="0">
                <a:solidFill>
                  <a:srgbClr val="CD1DC5"/>
                </a:solidFill>
              </a:rPr>
            </a:br>
            <a:endParaRPr lang="en-US" sz="3500" b="1" dirty="0">
              <a:solidFill>
                <a:srgbClr val="CD1DC5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286603" y="1825624"/>
          <a:ext cx="11559654" cy="4698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 rot="16200000">
            <a:off x="-78827" y="3758033"/>
            <a:ext cx="872355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33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500" dirty="0" err="1" smtClean="0">
                <a:latin typeface="Preeti" pitchFamily="2" charset="0"/>
              </a:rPr>
              <a:t>k|ltzt</a:t>
            </a:r>
            <a:endParaRPr lang="en-US" sz="2500" dirty="0">
              <a:latin typeface="Preet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73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024" y="187704"/>
            <a:ext cx="10848833" cy="1325563"/>
          </a:xfrm>
        </p:spPr>
        <p:txBody>
          <a:bodyPr>
            <a:normAutofit fontScale="90000"/>
          </a:bodyPr>
          <a:lstStyle/>
          <a:p>
            <a:r>
              <a:rPr lang="en-US" sz="3500" b="1" dirty="0" smtClean="0">
                <a:solidFill>
                  <a:srgbClr val="CD1DC5"/>
                </a:solidFill>
              </a:rPr>
              <a:t/>
            </a:r>
            <a:br>
              <a:rPr lang="en-US" sz="3500" b="1" dirty="0" smtClean="0">
                <a:solidFill>
                  <a:srgbClr val="CD1DC5"/>
                </a:solidFill>
              </a:rPr>
            </a:br>
            <a:r>
              <a:rPr lang="en-US" sz="3500" b="1" dirty="0" smtClean="0">
                <a:solidFill>
                  <a:srgbClr val="CD1DC5"/>
                </a:solidFill>
              </a:rPr>
              <a:t/>
            </a:r>
            <a:br>
              <a:rPr lang="en-US" sz="3500" b="1" dirty="0" smtClean="0">
                <a:solidFill>
                  <a:srgbClr val="CD1DC5"/>
                </a:solidFill>
              </a:rPr>
            </a:b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&amp;= n}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lu+s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lje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bdf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cfwfl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/t lx+;f /f]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syfdsf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nflu</a:t>
            </a:r>
            <a:r>
              <a:rPr lang="en-US" sz="3500" b="1" dirty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;/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/n] u/]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k|of;x?k|ltsf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]] ;Gt'li6sf] :t/ </a:t>
            </a:r>
            <a:r>
              <a:rPr lang="en-US" sz="3600" b="1" dirty="0">
                <a:solidFill>
                  <a:srgbClr val="CD1DC5"/>
                </a:solidFill>
              </a:rPr>
              <a:t>(</a:t>
            </a:r>
            <a:r>
              <a:rPr lang="en-US" sz="3600" b="1" dirty="0">
                <a:solidFill>
                  <a:srgbClr val="CD1DC5"/>
                </a:solidFill>
                <a:latin typeface="Preeti" pitchFamily="2" charset="0"/>
              </a:rPr>
              <a:t>;+</a:t>
            </a:r>
            <a:r>
              <a:rPr lang="en-US" sz="3600" b="1" dirty="0" err="1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600" b="1" dirty="0">
                <a:solidFill>
                  <a:srgbClr val="CD1DC5"/>
                </a:solidFill>
                <a:latin typeface="Preeti" pitchFamily="2" charset="0"/>
              </a:rPr>
              <a:t> M ##$</a:t>
            </a:r>
            <a:r>
              <a:rPr lang="en-US" sz="3600" b="1" dirty="0">
                <a:solidFill>
                  <a:srgbClr val="CD1DC5"/>
                </a:solidFill>
              </a:rPr>
              <a:t>)</a:t>
            </a:r>
            <a:r>
              <a:rPr lang="en-US" sz="3600" b="1" dirty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smtClean="0">
                <a:solidFill>
                  <a:srgbClr val="CD1DC5"/>
                </a:solidFill>
              </a:rPr>
              <a:t/>
            </a:r>
            <a:br>
              <a:rPr lang="en-US" sz="3500" b="1" dirty="0" smtClean="0">
                <a:solidFill>
                  <a:srgbClr val="CD1DC5"/>
                </a:solidFill>
              </a:rPr>
            </a:br>
            <a:endParaRPr lang="en-US" sz="3500" b="1" dirty="0">
              <a:solidFill>
                <a:srgbClr val="CD1DC5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764274" y="1864265"/>
          <a:ext cx="10003810" cy="4427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0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7751" y="201067"/>
            <a:ext cx="10515600" cy="66603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D1DC5"/>
                </a:solidFill>
                <a:latin typeface="Preeti" pitchFamily="2" charset="0"/>
              </a:rPr>
              <a:t>km/s ;/f]</a:t>
            </a:r>
            <a:r>
              <a:rPr lang="en-US" sz="4000" b="1" dirty="0" err="1" smtClean="0">
                <a:solidFill>
                  <a:srgbClr val="CD1DC5"/>
                </a:solidFill>
                <a:latin typeface="Preeti" pitchFamily="2" charset="0"/>
              </a:rPr>
              <a:t>sf</a:t>
            </a:r>
            <a:r>
              <a:rPr lang="en-US" sz="4000" b="1" dirty="0" smtClean="0">
                <a:solidFill>
                  <a:srgbClr val="CD1DC5"/>
                </a:solidFill>
                <a:latin typeface="Preeti" pitchFamily="2" charset="0"/>
              </a:rPr>
              <a:t>/</a:t>
            </a:r>
            <a:r>
              <a:rPr lang="en-US" sz="4000" b="1" dirty="0" err="1" smtClean="0">
                <a:solidFill>
                  <a:srgbClr val="CD1DC5"/>
                </a:solidFill>
                <a:latin typeface="Preeti" pitchFamily="2" charset="0"/>
              </a:rPr>
              <a:t>jfnfx?sf</a:t>
            </a:r>
            <a:r>
              <a:rPr lang="en-US" sz="4000" b="1" dirty="0" smtClean="0">
                <a:solidFill>
                  <a:srgbClr val="CD1DC5"/>
                </a:solidFill>
                <a:latin typeface="Preeti" pitchFamily="2" charset="0"/>
              </a:rPr>
              <a:t>] </a:t>
            </a:r>
            <a:r>
              <a:rPr lang="en-US" sz="4000" b="1" dirty="0">
                <a:solidFill>
                  <a:srgbClr val="CD1DC5"/>
                </a:solidFill>
                <a:latin typeface="Preeti" pitchFamily="2" charset="0"/>
              </a:rPr>
              <a:t>;Gt'li6sf] :t/ </a:t>
            </a:r>
            <a:endParaRPr lang="en-US" sz="4000" dirty="0">
              <a:solidFill>
                <a:srgbClr val="CD1DC5"/>
              </a:solidFill>
              <a:latin typeface="Preeti" pitchFamily="2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58013" y="867105"/>
          <a:ext cx="11688244" cy="5636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203"/>
                <a:gridCol w="860651"/>
                <a:gridCol w="1387762"/>
                <a:gridCol w="1640195"/>
                <a:gridCol w="1462879"/>
                <a:gridCol w="1521984"/>
                <a:gridCol w="1048500"/>
                <a:gridCol w="1658070"/>
              </a:tblGrid>
              <a:tr h="1084041"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Preeti" pitchFamily="2" charset="0"/>
                        </a:rPr>
                        <a:t>;Gt'li6sf] :t/ </a:t>
                      </a:r>
                      <a:endParaRPr lang="en-US" sz="22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r>
                        <a:rPr lang="en-US" dirty="0" smtClean="0"/>
                        <a:t>Characteristics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reeti" pitchFamily="2" charset="0"/>
                        </a:rPr>
                        <a:t>;/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sf</a:t>
                      </a:r>
                      <a:r>
                        <a:rPr lang="en-US" dirty="0" smtClean="0">
                          <a:latin typeface="Preeti" pitchFamily="2" charset="0"/>
                        </a:rPr>
                        <a:t>/L ;]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jf</a:t>
                      </a:r>
                      <a:endParaRPr lang="en-US" dirty="0" smtClean="0">
                        <a:latin typeface="Preeti" pitchFamily="2" charset="0"/>
                      </a:endParaRPr>
                    </a:p>
                    <a:p>
                      <a:r>
                        <a:rPr lang="en-US" dirty="0" err="1" smtClean="0"/>
                        <a:t>Govt</a:t>
                      </a:r>
                      <a:r>
                        <a:rPr lang="en-US" dirty="0" smtClean="0"/>
                        <a:t>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Preeti" pitchFamily="2" charset="0"/>
                        </a:rPr>
                        <a:t>dlxnf÷dfgj</a:t>
                      </a:r>
                      <a:r>
                        <a:rPr lang="en-US" dirty="0" smtClean="0">
                          <a:latin typeface="Preeti" pitchFamily="2" charset="0"/>
                        </a:rPr>
                        <a:t> 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clwsf</a:t>
                      </a:r>
                      <a:r>
                        <a:rPr lang="en-US" dirty="0" smtClean="0">
                          <a:latin typeface="Preeti" pitchFamily="2" charset="0"/>
                        </a:rPr>
                        <a:t>/ /Ifs</a:t>
                      </a:r>
                    </a:p>
                    <a:p>
                      <a:r>
                        <a:rPr lang="en-US" dirty="0" smtClean="0"/>
                        <a:t>Human right defenders, WHRD, activist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reeti" pitchFamily="2" charset="0"/>
                        </a:rPr>
                        <a:t>;'/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lIft</a:t>
                      </a:r>
                      <a:r>
                        <a:rPr lang="en-US" dirty="0" smtClean="0">
                          <a:latin typeface="Preeti" pitchFamily="2" charset="0"/>
                        </a:rPr>
                        <a:t> 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cfjf</a:t>
                      </a:r>
                      <a:r>
                        <a:rPr lang="en-US" dirty="0" smtClean="0">
                          <a:latin typeface="Preeti" pitchFamily="2" charset="0"/>
                        </a:rPr>
                        <a:t>; 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Joj:yfkg</a:t>
                      </a:r>
                      <a:r>
                        <a:rPr lang="en-US" dirty="0" smtClean="0">
                          <a:latin typeface="Preeti" pitchFamily="2" charset="0"/>
                        </a:rPr>
                        <a:t> ;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ldltsf</a:t>
                      </a:r>
                      <a:r>
                        <a:rPr lang="en-US" dirty="0" smtClean="0">
                          <a:latin typeface="Preeti" pitchFamily="2" charset="0"/>
                        </a:rPr>
                        <a:t> 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kbflwsf</a:t>
                      </a:r>
                      <a:r>
                        <a:rPr lang="en-US" dirty="0" smtClean="0">
                          <a:latin typeface="Preeti" pitchFamily="2" charset="0"/>
                        </a:rPr>
                        <a:t>/L</a:t>
                      </a:r>
                    </a:p>
                    <a:p>
                      <a:r>
                        <a:rPr lang="en-US" dirty="0" smtClean="0"/>
                        <a:t>Member from </a:t>
                      </a:r>
                      <a:r>
                        <a:rPr lang="en-US" dirty="0" err="1" smtClean="0"/>
                        <a:t>mgmt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cmt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of safe house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reeti" pitchFamily="2" charset="0"/>
                        </a:rPr>
                        <a:t>u}/;/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sf</a:t>
                      </a:r>
                      <a:r>
                        <a:rPr lang="en-US" dirty="0" smtClean="0">
                          <a:latin typeface="Preeti" pitchFamily="2" charset="0"/>
                        </a:rPr>
                        <a:t>/L ;+: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yfsf</a:t>
                      </a:r>
                      <a:r>
                        <a:rPr lang="en-US" baseline="0" dirty="0" smtClean="0">
                          <a:latin typeface="Preeti" pitchFamily="2" charset="0"/>
                        </a:rPr>
                        <a:t> </a:t>
                      </a:r>
                      <a:r>
                        <a:rPr lang="en-US" baseline="0" dirty="0" err="1" smtClean="0">
                          <a:latin typeface="Preeti" pitchFamily="2" charset="0"/>
                        </a:rPr>
                        <a:t>JolQm</a:t>
                      </a:r>
                      <a:endParaRPr lang="en-US" dirty="0" smtClean="0">
                        <a:latin typeface="Preeti" pitchFamily="2" charset="0"/>
                      </a:endParaRPr>
                    </a:p>
                    <a:p>
                      <a:r>
                        <a:rPr lang="en-US" dirty="0" smtClean="0"/>
                        <a:t>Non-</a:t>
                      </a:r>
                      <a:r>
                        <a:rPr lang="en-US" dirty="0" err="1" smtClean="0"/>
                        <a:t>govt</a:t>
                      </a:r>
                      <a:r>
                        <a:rPr lang="en-US" dirty="0" smtClean="0"/>
                        <a:t>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reeti" pitchFamily="2" charset="0"/>
                        </a:rPr>
                        <a:t>;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fd'bfoLs</a:t>
                      </a:r>
                      <a:r>
                        <a:rPr lang="en-US" dirty="0" smtClean="0">
                          <a:latin typeface="Preeti" pitchFamily="2" charset="0"/>
                        </a:rPr>
                        <a:t> ;+3;+: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yfsf</a:t>
                      </a:r>
                      <a:r>
                        <a:rPr lang="en-US" dirty="0" smtClean="0">
                          <a:latin typeface="Preeti" pitchFamily="2" charset="0"/>
                        </a:rPr>
                        <a:t> 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JolQm</a:t>
                      </a:r>
                      <a:endParaRPr lang="en-US" dirty="0" smtClean="0">
                        <a:latin typeface="Preeti" pitchFamily="2" charset="0"/>
                      </a:endParaRPr>
                    </a:p>
                    <a:p>
                      <a:r>
                        <a:rPr lang="en-US" dirty="0" smtClean="0"/>
                        <a:t>Rep from CBO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Preeti" pitchFamily="2" charset="0"/>
                        </a:rPr>
                        <a:t>k|efljt</a:t>
                      </a:r>
                      <a:endParaRPr lang="en-US" dirty="0" smtClean="0">
                        <a:latin typeface="Preeti" pitchFamily="2" charset="0"/>
                      </a:endParaRPr>
                    </a:p>
                    <a:p>
                      <a:r>
                        <a:rPr lang="en-US" dirty="0" smtClean="0"/>
                        <a:t>Survivor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reeti" pitchFamily="2" charset="0"/>
                        </a:rPr>
                        <a:t>;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xsf</a:t>
                      </a:r>
                      <a:r>
                        <a:rPr lang="en-US" dirty="0" smtClean="0">
                          <a:latin typeface="Preeti" pitchFamily="2" charset="0"/>
                        </a:rPr>
                        <a:t>/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Lsf</a:t>
                      </a:r>
                      <a:r>
                        <a:rPr lang="en-US" dirty="0" smtClean="0">
                          <a:latin typeface="Preeti" pitchFamily="2" charset="0"/>
                        </a:rPr>
                        <a:t> ;</a:t>
                      </a:r>
                      <a:r>
                        <a:rPr lang="en-US" dirty="0" err="1" smtClean="0">
                          <a:latin typeface="Preeti" pitchFamily="2" charset="0"/>
                        </a:rPr>
                        <a:t>b:ox</a:t>
                      </a:r>
                      <a:r>
                        <a:rPr lang="en-US" dirty="0" smtClean="0">
                          <a:latin typeface="Preeti" pitchFamily="2" charset="0"/>
                        </a:rPr>
                        <a:t>?</a:t>
                      </a:r>
                    </a:p>
                    <a:p>
                      <a:r>
                        <a:rPr lang="en-US" dirty="0" smtClean="0"/>
                        <a:t>Women rep from cooperative</a:t>
                      </a:r>
                      <a:endParaRPr lang="en-US" dirty="0"/>
                    </a:p>
                  </a:txBody>
                  <a:tcPr/>
                </a:tc>
              </a:tr>
              <a:tr h="77990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  <a:latin typeface="Preeti" pitchFamily="2" charset="0"/>
                        </a:rPr>
                        <a:t>;Gt'i6 5}g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Dissatisfied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5.3%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Fontasy Himali" panose="04020500000000000000" pitchFamily="82" charset="0"/>
                        </a:rPr>
                        <a:t>42.90%</a:t>
                      </a:r>
                      <a:endParaRPr lang="en-US" b="1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Fontasy Himali" panose="04020500000000000000" pitchFamily="82" charset="0"/>
                        </a:rPr>
                        <a:t>50%</a:t>
                      </a:r>
                      <a:endParaRPr lang="en-US" b="1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26.60%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19.00%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Fontasy Himali" panose="04020500000000000000" pitchFamily="82" charset="0"/>
                        </a:rPr>
                        <a:t>29.50%</a:t>
                      </a:r>
                      <a:endParaRPr lang="en-US" b="1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27.30%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</a:tr>
              <a:tr h="779907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Preeti" pitchFamily="2" charset="0"/>
                        </a:rPr>
                        <a:t>Psbd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  <a:latin typeface="Preeti" pitchFamily="2" charset="0"/>
                        </a:rPr>
                        <a:t>} ;Gt'i6 5}g 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Very</a:t>
                      </a:r>
                      <a:r>
                        <a:rPr lang="en-US" baseline="0" dirty="0" smtClean="0"/>
                        <a:t> dissatisfied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0.00%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3.60%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0.00%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6.30%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0.00%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3.40%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0.00%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</a:tr>
              <a:tr h="77990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  <a:latin typeface="Preeti" pitchFamily="2" charset="0"/>
                        </a:rPr>
                        <a:t>l7s} 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Satisfactory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Fontasy Himali" panose="04020500000000000000" pitchFamily="82" charset="0"/>
                        </a:rPr>
                        <a:t>40.40%</a:t>
                      </a:r>
                      <a:endParaRPr lang="en-US" b="1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28.60%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25%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37.50%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Fontasy Himali" panose="04020500000000000000" pitchFamily="82" charset="0"/>
                        </a:rPr>
                        <a:t>42.90%</a:t>
                      </a:r>
                      <a:endParaRPr lang="en-US" b="1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36.20%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36.40%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</a:tr>
              <a:tr h="77990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  <a:latin typeface="Preeti" pitchFamily="2" charset="0"/>
                        </a:rPr>
                        <a:t>s]lx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Preeti" pitchFamily="2" charset="0"/>
                        </a:rPr>
                        <a:t>dfqfdf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  <a:latin typeface="Preeti" pitchFamily="2" charset="0"/>
                        </a:rPr>
                        <a:t> ;Gt'i6 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Partially satisfied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31.60%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25.00%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25.00%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29.70%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38.10%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28.20%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27.30%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</a:tr>
              <a:tr h="779907"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Preeti" pitchFamily="2" charset="0"/>
                          <a:ea typeface="+mn-ea"/>
                          <a:cs typeface="+mn-cs"/>
                        </a:rPr>
                        <a:t>Psbd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Preeti" pitchFamily="2" charset="0"/>
                          <a:ea typeface="+mn-ea"/>
                          <a:cs typeface="+mn-cs"/>
                        </a:rPr>
                        <a:t>} ;Gt'i6 </a:t>
                      </a:r>
                      <a:endParaRPr lang="en-US" dirty="0" smtClean="0">
                        <a:latin typeface="Preeti" pitchFamily="2" charset="0"/>
                      </a:endParaRPr>
                    </a:p>
                    <a:p>
                      <a:r>
                        <a:rPr lang="en-US" dirty="0" smtClean="0"/>
                        <a:t>Very satisfied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Fontasy Himali" panose="04020500000000000000" pitchFamily="82" charset="0"/>
                        </a:rPr>
                        <a:t>22.80%</a:t>
                      </a:r>
                      <a:endParaRPr lang="en-US" b="1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0.00%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0.00%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0.00%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0.00%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2.70%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ontasy Himali" panose="04020500000000000000" pitchFamily="82" charset="0"/>
                        </a:rPr>
                        <a:t>9.10%</a:t>
                      </a:r>
                      <a:endParaRPr lang="en-US" dirty="0">
                        <a:latin typeface="Fontasy Himali" panose="04020500000000000000" pitchFamily="8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-1524000" y="53408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Preeti" pitchFamily="2" charset="0"/>
              </a:rPr>
              <a:t>	</a:t>
            </a:r>
          </a:p>
          <a:p>
            <a:r>
              <a:rPr lang="en-US" dirty="0">
                <a:solidFill>
                  <a:srgbClr val="000000"/>
                </a:solidFill>
                <a:latin typeface="Preeti" pitchFamily="2" charset="0"/>
              </a:rPr>
              <a:t>	</a:t>
            </a:r>
          </a:p>
          <a:p>
            <a:r>
              <a:rPr lang="en-US" dirty="0">
                <a:solidFill>
                  <a:srgbClr val="000000"/>
                </a:solidFill>
                <a:latin typeface="Preeti" pitchFamily="2" charset="0"/>
              </a:rPr>
              <a:t>	</a:t>
            </a:r>
          </a:p>
          <a:p>
            <a:r>
              <a:rPr lang="en-US" dirty="0">
                <a:solidFill>
                  <a:srgbClr val="000000"/>
                </a:solidFill>
                <a:latin typeface="Preeti" pitchFamily="2" charset="0"/>
              </a:rPr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648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698" y="887085"/>
            <a:ext cx="11771626" cy="5392945"/>
          </a:xfrm>
        </p:spPr>
        <p:txBody>
          <a:bodyPr>
            <a:noAutofit/>
          </a:bodyPr>
          <a:lstStyle/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Preeti" pitchFamily="2" charset="0"/>
              </a:rPr>
              <a:t>sf</a:t>
            </a:r>
            <a:r>
              <a:rPr lang="en-US" sz="2400" dirty="0" smtClean="0">
                <a:latin typeface="Preeti" pitchFamily="2" charset="0"/>
              </a:rPr>
              <a:t>]le8 !( </a:t>
            </a:r>
            <a:r>
              <a:rPr lang="en-US" sz="2400" dirty="0" err="1" smtClean="0">
                <a:latin typeface="Preeti" pitchFamily="2" charset="0"/>
              </a:rPr>
              <a:t>sf</a:t>
            </a:r>
            <a:r>
              <a:rPr lang="en-US" sz="2400" dirty="0" smtClean="0">
                <a:latin typeface="Preeti" pitchFamily="2" charset="0"/>
              </a:rPr>
              <a:t>] </a:t>
            </a:r>
            <a:r>
              <a:rPr lang="en-US" sz="2400" dirty="0" err="1" smtClean="0">
                <a:latin typeface="Preeti" pitchFamily="2" charset="0"/>
              </a:rPr>
              <a:t>efO</a:t>
            </a:r>
            <a:r>
              <a:rPr lang="en-US" sz="2400" dirty="0" smtClean="0">
                <a:latin typeface="Preeti" pitchFamily="2" charset="0"/>
              </a:rPr>
              <a:t>/;n] km}</a:t>
            </a:r>
            <a:r>
              <a:rPr lang="en-US" sz="2400" dirty="0" err="1" smtClean="0">
                <a:latin typeface="Preeti" pitchFamily="2" charset="0"/>
              </a:rPr>
              <a:t>nfPsf</a:t>
            </a:r>
            <a:r>
              <a:rPr lang="en-US" sz="2400" dirty="0" smtClean="0">
                <a:latin typeface="Preeti" pitchFamily="2" charset="0"/>
              </a:rPr>
              <a:t>] </a:t>
            </a:r>
            <a:r>
              <a:rPr lang="en-US" sz="2400" b="1" dirty="0" err="1" smtClean="0">
                <a:latin typeface="Preeti" pitchFamily="2" charset="0"/>
              </a:rPr>
              <a:t>ljZJofkL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dxfdf</a:t>
            </a:r>
            <a:r>
              <a:rPr lang="en-US" sz="2400" b="1" dirty="0" smtClean="0">
                <a:latin typeface="Preeti" pitchFamily="2" charset="0"/>
              </a:rPr>
              <a:t>/Ln] ;a} If]q, </a:t>
            </a:r>
            <a:r>
              <a:rPr lang="en-US" sz="2400" b="1" dirty="0" err="1" smtClean="0">
                <a:latin typeface="Preeti" pitchFamily="2" charset="0"/>
              </a:rPr>
              <a:t>wd</a:t>
            </a:r>
            <a:r>
              <a:rPr lang="en-US" sz="2400" b="1" dirty="0" smtClean="0">
                <a:latin typeface="Preeti" pitchFamily="2" charset="0"/>
              </a:rPr>
              <a:t>{, </a:t>
            </a:r>
            <a:r>
              <a:rPr lang="en-US" sz="2400" b="1" dirty="0" err="1" smtClean="0">
                <a:latin typeface="Preeti" pitchFamily="2" charset="0"/>
              </a:rPr>
              <a:t>hflt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lnËsf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JolQmnfO</a:t>
            </a:r>
            <a:r>
              <a:rPr lang="en-US" sz="2400" b="1" dirty="0" smtClean="0">
                <a:latin typeface="Preeti" pitchFamily="2" charset="0"/>
              </a:rPr>
              <a:t>{ c;/ </a:t>
            </a:r>
            <a:r>
              <a:rPr lang="en-US" sz="2400" b="1" dirty="0" err="1" smtClean="0">
                <a:latin typeface="Preeti" pitchFamily="2" charset="0"/>
              </a:rPr>
              <a:t>kf</a:t>
            </a:r>
            <a:r>
              <a:rPr lang="en-US" sz="2400" b="1" dirty="0" smtClean="0">
                <a:latin typeface="Preeti" pitchFamily="2" charset="0"/>
              </a:rPr>
              <a:t>/]</a:t>
            </a:r>
            <a:r>
              <a:rPr lang="en-US" sz="2400" b="1" dirty="0" err="1" smtClean="0">
                <a:latin typeface="Preeti" pitchFamily="2" charset="0"/>
              </a:rPr>
              <a:t>sf</a:t>
            </a:r>
            <a:r>
              <a:rPr lang="en-US" sz="2400" b="1" dirty="0" smtClean="0">
                <a:latin typeface="Preeti" pitchFamily="2" charset="0"/>
              </a:rPr>
              <a:t>] 5 . </a:t>
            </a:r>
            <a:r>
              <a:rPr lang="en-US" sz="2400" b="1" dirty="0" err="1" smtClean="0">
                <a:latin typeface="Preeti" pitchFamily="2" charset="0"/>
              </a:rPr>
              <a:t>xfn;Dd</a:t>
            </a:r>
            <a:r>
              <a:rPr lang="en-US" sz="2400" b="1" dirty="0" smtClean="0">
                <a:latin typeface="Preeti" pitchFamily="2" charset="0"/>
              </a:rPr>
              <a:t> o; </a:t>
            </a:r>
            <a:r>
              <a:rPr lang="en-US" sz="2400" b="1" dirty="0" err="1" smtClean="0">
                <a:latin typeface="Preeti" pitchFamily="2" charset="0"/>
              </a:rPr>
              <a:t>dxfdfl</a:t>
            </a:r>
            <a:r>
              <a:rPr lang="en-US" sz="2400" b="1" dirty="0" smtClean="0">
                <a:latin typeface="Preeti" pitchFamily="2" charset="0"/>
              </a:rPr>
              <a:t>/n] ;+;f/el/ @!# b]z / If]</a:t>
            </a:r>
            <a:r>
              <a:rPr lang="en-US" sz="2400" b="1" dirty="0" err="1" smtClean="0">
                <a:latin typeface="Preeti" pitchFamily="2" charset="0"/>
              </a:rPr>
              <a:t>qx?nfO</a:t>
            </a:r>
            <a:r>
              <a:rPr lang="en-US" sz="2400" b="1" dirty="0" smtClean="0">
                <a:latin typeface="Preeti" pitchFamily="2" charset="0"/>
              </a:rPr>
              <a:t>{ </a:t>
            </a:r>
            <a:r>
              <a:rPr lang="en-US" sz="2400" b="1" dirty="0" err="1" smtClean="0">
                <a:latin typeface="Preeti" pitchFamily="2" charset="0"/>
              </a:rPr>
              <a:t>k|efj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kf</a:t>
            </a:r>
            <a:r>
              <a:rPr lang="en-US" sz="2400" b="1" dirty="0" smtClean="0">
                <a:latin typeface="Preeti" pitchFamily="2" charset="0"/>
              </a:rPr>
              <a:t>/]</a:t>
            </a:r>
            <a:r>
              <a:rPr lang="en-US" sz="2400" b="1" dirty="0" err="1" smtClean="0">
                <a:latin typeface="Preeti" pitchFamily="2" charset="0"/>
              </a:rPr>
              <a:t>sf</a:t>
            </a:r>
            <a:r>
              <a:rPr lang="en-US" sz="2400" b="1" dirty="0" smtClean="0">
                <a:latin typeface="Preeti" pitchFamily="2" charset="0"/>
              </a:rPr>
              <a:t>] 5 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https://www.worldometers.info/coronavirus/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Preeti" pitchFamily="2" charset="0"/>
                <a:cs typeface="Times New Roman" panose="02020603050405020304" pitchFamily="18" charset="0"/>
              </a:rPr>
              <a:t>ljutsf</a:t>
            </a:r>
            <a:r>
              <a:rPr lang="en-US" sz="2400" dirty="0" smtClean="0">
                <a:latin typeface="Preeti" pitchFamily="2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Preeti" pitchFamily="2" charset="0"/>
                <a:cs typeface="Times New Roman" panose="02020603050405020304" pitchFamily="18" charset="0"/>
              </a:rPr>
              <a:t>k|sf</a:t>
            </a:r>
            <a:r>
              <a:rPr lang="en-US" sz="2400" dirty="0" smtClean="0">
                <a:latin typeface="Preeti" pitchFamily="2" charset="0"/>
                <a:cs typeface="Times New Roman" panose="02020603050405020304" pitchFamily="18" charset="0"/>
              </a:rPr>
              <a:t>]</a:t>
            </a:r>
            <a:r>
              <a:rPr lang="en-US" sz="2400" dirty="0" err="1" smtClean="0">
                <a:latin typeface="Preeti" pitchFamily="2" charset="0"/>
                <a:cs typeface="Times New Roman" panose="02020603050405020304" pitchFamily="18" charset="0"/>
              </a:rPr>
              <a:t>kx</a:t>
            </a:r>
            <a:r>
              <a:rPr lang="en-US" sz="2400" dirty="0" smtClean="0">
                <a:latin typeface="Preeti" pitchFamily="2" charset="0"/>
                <a:cs typeface="Times New Roman" panose="02020603050405020304" pitchFamily="18" charset="0"/>
              </a:rPr>
              <a:t>? h:t} o; </a:t>
            </a:r>
            <a:r>
              <a:rPr lang="en-US" sz="2400" b="1" dirty="0" err="1" smtClean="0">
                <a:latin typeface="Preeti" pitchFamily="2" charset="0"/>
                <a:cs typeface="Times New Roman" panose="02020603050405020304" pitchFamily="18" charset="0"/>
              </a:rPr>
              <a:t>dxfdf</a:t>
            </a:r>
            <a:r>
              <a:rPr lang="en-US" sz="2400" b="1" dirty="0" smtClean="0">
                <a:latin typeface="Preeti" pitchFamily="2" charset="0"/>
                <a:cs typeface="Times New Roman" panose="02020603050405020304" pitchFamily="18" charset="0"/>
              </a:rPr>
              <a:t>/Ln] </a:t>
            </a:r>
            <a:r>
              <a:rPr lang="en-US" sz="2400" b="1" dirty="0" err="1" smtClean="0">
                <a:latin typeface="Preeti" pitchFamily="2" charset="0"/>
                <a:cs typeface="Times New Roman" panose="02020603050405020304" pitchFamily="18" charset="0"/>
              </a:rPr>
              <a:t>klg</a:t>
            </a:r>
            <a:r>
              <a:rPr lang="en-US" sz="2400" b="1" dirty="0" smtClean="0">
                <a:latin typeface="Preet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Preeti" pitchFamily="2" charset="0"/>
                <a:cs typeface="Times New Roman" panose="02020603050405020304" pitchFamily="18" charset="0"/>
              </a:rPr>
              <a:t>dlxnf</a:t>
            </a:r>
            <a:r>
              <a:rPr lang="en-US" sz="2400" b="1" dirty="0" smtClean="0">
                <a:latin typeface="Preeti" pitchFamily="2" charset="0"/>
                <a:cs typeface="Times New Roman" panose="02020603050405020304" pitchFamily="18" charset="0"/>
              </a:rPr>
              <a:t> / </a:t>
            </a:r>
            <a:r>
              <a:rPr lang="en-US" sz="2400" b="1" dirty="0" err="1" smtClean="0">
                <a:latin typeface="Preeti" pitchFamily="2" charset="0"/>
                <a:cs typeface="Times New Roman" panose="02020603050405020304" pitchFamily="18" charset="0"/>
              </a:rPr>
              <a:t>aflnsfx?df</a:t>
            </a:r>
            <a:r>
              <a:rPr lang="en-US" sz="2400" b="1" dirty="0" smtClean="0">
                <a:latin typeface="Preet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Preeti" pitchFamily="2" charset="0"/>
                <a:cs typeface="Times New Roman" panose="02020603050405020304" pitchFamily="18" charset="0"/>
              </a:rPr>
              <a:t>yk</a:t>
            </a:r>
            <a:r>
              <a:rPr lang="en-US" sz="2400" b="1" dirty="0" smtClean="0">
                <a:latin typeface="Preeti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Preeti" pitchFamily="2" charset="0"/>
                <a:cs typeface="Times New Roman" panose="02020603050405020304" pitchFamily="18" charset="0"/>
              </a:rPr>
              <a:t>hf</a:t>
            </a:r>
            <a:r>
              <a:rPr lang="en-US" sz="2400" b="1" dirty="0" smtClean="0">
                <a:latin typeface="Preeti" pitchFamily="2" charset="0"/>
                <a:cs typeface="Times New Roman" panose="02020603050405020304" pitchFamily="18" charset="0"/>
              </a:rPr>
              <a:t>]</a:t>
            </a:r>
            <a:r>
              <a:rPr lang="en-US" sz="2400" b="1" dirty="0" err="1" smtClean="0">
                <a:latin typeface="Preeti" pitchFamily="2" charset="0"/>
                <a:cs typeface="Times New Roman" panose="02020603050405020304" pitchFamily="18" charset="0"/>
              </a:rPr>
              <a:t>lvdtf</a:t>
            </a:r>
            <a:r>
              <a:rPr lang="en-US" sz="2400" b="1" dirty="0" smtClean="0">
                <a:latin typeface="Preeti" pitchFamily="2" charset="0"/>
                <a:cs typeface="Times New Roman" panose="02020603050405020304" pitchFamily="18" charset="0"/>
              </a:rPr>
              <a:t> a9fPsf] 5 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Preeti" pitchFamily="2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]le8 !(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;+qmd0faf6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aRg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Ps dxTjk'0f{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pkfosf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?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kdf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aGbfaGbLnfO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lnO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{of] t/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o;n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ulDe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 ;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fdflhs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cfly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{s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k|efj;Fu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}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dlxnf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aflnsfsf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hLjgdf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k|ToIf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k|efj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/]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5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]le8 !(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;+qmd0f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k'j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klg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dlxnfsf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dfgj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clwsf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 pNn3gsf]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k|d'v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36gfsf ?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kdf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3/]n' lx+;f /x]s]f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lyof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o;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dxfdf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;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dodf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o:tf 36gfx?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eO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{/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xFbf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dlxnfsf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;du| :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jf:Yo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of}g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tyf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k|hgg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\ :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jf:Yo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dfgl;s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jf:Yodf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ax' c;/x? a9]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kfO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{G5 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o;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aGbfaGbLsf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@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dlxgfsf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;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dofjwLdf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/fli6«o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dlxnf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cfof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udf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^)$ j6f /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]/]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sdf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$^% j6f n}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lu+s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lje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bdf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cfwfl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/t lx+;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36gfx?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clen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lvs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/0f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ePsf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5g\ 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fdfGo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cj:yfdf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;d]t 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3/]n' lx+;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fsf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36gfx?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sd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l/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kf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]l6Ë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x'g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en-US" sz="2400" b="1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ub</a:t>
            </a:r>
            <a:r>
              <a:rPr lang="en-US" sz="24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{5g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\ .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aGbfaGbLsf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cj:yfdf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kmf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kx'Frdf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gePsf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dlxnf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tyf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aflnsf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;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xof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uL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lgsfox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?;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-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k|x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/L, ;]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k|bfos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lgsfo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_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k'Ug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hl6n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cj:yfsf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/0f l/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]l6{Ë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ug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nflu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cem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c;xh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kl/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l:ytLsf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l;h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ePsf</a:t>
            </a:r>
            <a:r>
              <a:rPr lang="en-US" sz="24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5 .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 smtClean="0">
              <a:latin typeface="Preeti" pitchFamily="2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1698" y="0"/>
            <a:ext cx="6463902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;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d:of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syg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endParaRPr lang="en-US" sz="3500" b="1" dirty="0">
              <a:solidFill>
                <a:srgbClr val="CD1DC5"/>
              </a:solidFill>
              <a:latin typeface="Preet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537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585" y="174057"/>
            <a:ext cx="10515600" cy="822230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*= c;Gt'li6sf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/0fx? -;+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M #)%,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ax'pQ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/_ </a:t>
            </a:r>
            <a:endParaRPr lang="en-US" sz="3500" b="1" dirty="0">
              <a:solidFill>
                <a:srgbClr val="CD1DC5"/>
              </a:solidFill>
            </a:endParaRPr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551596" y="1375249"/>
          <a:ext cx="1085793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89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051" y="351478"/>
            <a:ext cx="10515600" cy="753992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(= n}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lu+s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lje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bdf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cfwfl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/t lx+;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f;DaGwL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;]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jfx?sf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pknAwtf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200" b="1" dirty="0">
                <a:solidFill>
                  <a:srgbClr val="CD1DC5"/>
                </a:solidFill>
              </a:rPr>
              <a:t>(</a:t>
            </a:r>
            <a:r>
              <a:rPr lang="en-US" sz="3200" b="1" dirty="0">
                <a:solidFill>
                  <a:srgbClr val="CD1DC5"/>
                </a:solidFill>
                <a:latin typeface="Preeti" pitchFamily="2" charset="0"/>
              </a:rPr>
              <a:t>;+</a:t>
            </a:r>
            <a:r>
              <a:rPr lang="en-US" sz="3200" b="1" dirty="0" err="1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200" b="1" dirty="0">
                <a:solidFill>
                  <a:srgbClr val="CD1DC5"/>
                </a:solidFill>
                <a:latin typeface="Preeti" pitchFamily="2" charset="0"/>
              </a:rPr>
              <a:t> M ##$</a:t>
            </a:r>
            <a:r>
              <a:rPr lang="en-US" sz="3200" b="1" dirty="0">
                <a:solidFill>
                  <a:srgbClr val="CD1DC5"/>
                </a:solidFill>
              </a:rPr>
              <a:t>)</a:t>
            </a:r>
            <a:r>
              <a:rPr lang="en-US" sz="3200" b="1" dirty="0">
                <a:solidFill>
                  <a:srgbClr val="CD1DC5"/>
                </a:solidFill>
                <a:latin typeface="Preeti" pitchFamily="2" charset="0"/>
              </a:rPr>
              <a:t> </a:t>
            </a:r>
            <a:endParaRPr lang="en-US" sz="3500" dirty="0">
              <a:solidFill>
                <a:srgbClr val="CD1DC5"/>
              </a:solidFill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/>
          </p:nvPr>
        </p:nvGraphicFramePr>
        <p:xfrm>
          <a:off x="409434" y="1337481"/>
          <a:ext cx="10440536" cy="4858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0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13" y="160408"/>
            <a:ext cx="11362899" cy="1325563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!)=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lgoldt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;]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jfx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?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k|bfg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ug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{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g;Sg'sf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]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d'Vo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cj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/f]</a:t>
            </a:r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wx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? </a:t>
            </a:r>
            <a:r>
              <a:rPr lang="en-US" sz="3600" b="1" dirty="0">
                <a:solidFill>
                  <a:srgbClr val="CD1DC5"/>
                </a:solidFill>
              </a:rPr>
              <a:t>(</a:t>
            </a:r>
            <a:r>
              <a:rPr lang="en-US" sz="3600" b="1" dirty="0">
                <a:solidFill>
                  <a:srgbClr val="CD1DC5"/>
                </a:solidFill>
                <a:latin typeface="Preeti" pitchFamily="2" charset="0"/>
              </a:rPr>
              <a:t>;+</a:t>
            </a:r>
            <a:r>
              <a:rPr lang="en-US" sz="3600" b="1" dirty="0" err="1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600" b="1" dirty="0">
                <a:solidFill>
                  <a:srgbClr val="CD1DC5"/>
                </a:solidFill>
                <a:latin typeface="Preeti" pitchFamily="2" charset="0"/>
              </a:rPr>
              <a:t> M </a:t>
            </a:r>
            <a:r>
              <a:rPr lang="en-US" sz="3600" b="1" dirty="0" smtClean="0">
                <a:solidFill>
                  <a:srgbClr val="CD1DC5"/>
                </a:solidFill>
                <a:latin typeface="Preeti" pitchFamily="2" charset="0"/>
              </a:rPr>
              <a:t>##$, </a:t>
            </a:r>
            <a:r>
              <a:rPr lang="en-US" sz="3600" b="1" dirty="0" err="1" smtClean="0">
                <a:solidFill>
                  <a:srgbClr val="CD1DC5"/>
                </a:solidFill>
                <a:latin typeface="Preeti" pitchFamily="2" charset="0"/>
              </a:rPr>
              <a:t>ax'pQ</a:t>
            </a:r>
            <a:r>
              <a:rPr lang="en-US" sz="3600" b="1" dirty="0" smtClean="0">
                <a:solidFill>
                  <a:srgbClr val="CD1DC5"/>
                </a:solidFill>
                <a:latin typeface="Preeti" pitchFamily="2" charset="0"/>
              </a:rPr>
              <a:t>/</a:t>
            </a:r>
            <a:r>
              <a:rPr lang="en-US" sz="3600" b="1" dirty="0" smtClean="0">
                <a:solidFill>
                  <a:srgbClr val="CD1DC5"/>
                </a:solidFill>
              </a:rPr>
              <a:t>)</a:t>
            </a:r>
            <a:r>
              <a:rPr lang="en-US" sz="3500" b="1" dirty="0" smtClean="0">
                <a:solidFill>
                  <a:srgbClr val="CD1DC5"/>
                </a:solidFill>
              </a:rPr>
              <a:t/>
            </a:r>
            <a:br>
              <a:rPr lang="en-US" sz="3500" b="1" dirty="0" smtClean="0">
                <a:solidFill>
                  <a:srgbClr val="CD1DC5"/>
                </a:solidFill>
              </a:rPr>
            </a:br>
            <a:endParaRPr lang="en-US" sz="3500" b="1" dirty="0">
              <a:solidFill>
                <a:srgbClr val="CD1DC5"/>
              </a:solidFill>
            </a:endParaRPr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3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72" y="0"/>
            <a:ext cx="10515600" cy="655292"/>
          </a:xfrm>
        </p:spPr>
        <p:txBody>
          <a:bodyPr>
            <a:normAutofit/>
          </a:bodyPr>
          <a:lstStyle/>
          <a:p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lgisif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{ </a:t>
            </a:r>
            <a:endParaRPr lang="en-US" sz="3500" b="1" dirty="0">
              <a:solidFill>
                <a:srgbClr val="CD1DC5"/>
              </a:solidFill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472" y="655292"/>
            <a:ext cx="11830928" cy="6052782"/>
          </a:xfrm>
        </p:spPr>
        <p:txBody>
          <a:bodyPr>
            <a:normAutofit fontScale="92500"/>
          </a:bodyPr>
          <a:lstStyle/>
          <a:p>
            <a:pPr lvl="0"/>
            <a:r>
              <a:rPr lang="en-US" sz="2600" dirty="0" smtClean="0"/>
              <a:t> </a:t>
            </a:r>
            <a:r>
              <a:rPr lang="en-US" sz="2600" dirty="0" smtClean="0">
                <a:latin typeface="Preeti" pitchFamily="2" charset="0"/>
              </a:rPr>
              <a:t>w]/}</a:t>
            </a:r>
            <a:r>
              <a:rPr lang="en-US" sz="2600" dirty="0" err="1" smtClean="0">
                <a:latin typeface="Preeti" pitchFamily="2" charset="0"/>
              </a:rPr>
              <a:t>h;f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pQ</a:t>
            </a:r>
            <a:r>
              <a:rPr lang="en-US" sz="2600" dirty="0" smtClean="0">
                <a:latin typeface="Preeti" pitchFamily="2" charset="0"/>
              </a:rPr>
              <a:t>/</a:t>
            </a:r>
            <a:r>
              <a:rPr lang="en-US" sz="2600" dirty="0" err="1" smtClean="0">
                <a:latin typeface="Preeti" pitchFamily="2" charset="0"/>
              </a:rPr>
              <a:t>bftfn</a:t>
            </a:r>
            <a:r>
              <a:rPr lang="en-US" sz="2600" dirty="0" smtClean="0">
                <a:latin typeface="Preeti" pitchFamily="2" charset="0"/>
              </a:rPr>
              <a:t>] -%^</a:t>
            </a:r>
            <a:r>
              <a:rPr lang="en-US" sz="2600" dirty="0" err="1" smtClean="0">
                <a:latin typeface="Preeti" pitchFamily="2" charset="0"/>
              </a:rPr>
              <a:t>k|lzt</a:t>
            </a:r>
            <a:r>
              <a:rPr lang="en-US" sz="2600" dirty="0" smtClean="0">
                <a:latin typeface="Preeti" pitchFamily="2" charset="0"/>
              </a:rPr>
              <a:t>_ n] </a:t>
            </a:r>
            <a:r>
              <a:rPr lang="en-US" sz="2600" dirty="0" err="1" smtClean="0">
                <a:latin typeface="Preeti" pitchFamily="2" charset="0"/>
              </a:rPr>
              <a:t>aGbfaGbLsf</a:t>
            </a:r>
            <a:r>
              <a:rPr lang="en-US" sz="2600" dirty="0" smtClean="0">
                <a:latin typeface="Preeti" pitchFamily="2" charset="0"/>
              </a:rPr>
              <a:t>] ;</a:t>
            </a:r>
            <a:r>
              <a:rPr lang="en-US" sz="2600" dirty="0" err="1" smtClean="0">
                <a:latin typeface="Preeti" pitchFamily="2" charset="0"/>
              </a:rPr>
              <a:t>dodf</a:t>
            </a:r>
            <a:r>
              <a:rPr lang="en-US" sz="2600" dirty="0" smtClean="0">
                <a:latin typeface="Preeti" pitchFamily="2" charset="0"/>
              </a:rPr>
              <a:t> n}</a:t>
            </a:r>
            <a:r>
              <a:rPr lang="en-US" sz="2600" dirty="0" err="1" smtClean="0">
                <a:latin typeface="Preeti" pitchFamily="2" charset="0"/>
              </a:rPr>
              <a:t>lu+s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lje</a:t>
            </a:r>
            <a:r>
              <a:rPr lang="en-US" sz="2600" dirty="0" smtClean="0">
                <a:latin typeface="Preeti" pitchFamily="2" charset="0"/>
              </a:rPr>
              <a:t>]</a:t>
            </a:r>
            <a:r>
              <a:rPr lang="en-US" sz="2600" dirty="0" err="1" smtClean="0">
                <a:latin typeface="Preeti" pitchFamily="2" charset="0"/>
              </a:rPr>
              <a:t>bdf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cfwfl</a:t>
            </a:r>
            <a:r>
              <a:rPr lang="en-US" sz="2600" dirty="0" smtClean="0">
                <a:latin typeface="Preeti" pitchFamily="2" charset="0"/>
              </a:rPr>
              <a:t>/t lx+;f </a:t>
            </a:r>
            <a:r>
              <a:rPr lang="en-US" sz="2600" dirty="0" err="1" smtClean="0">
                <a:latin typeface="Preeti" pitchFamily="2" charset="0"/>
              </a:rPr>
              <a:t>x'g</a:t>
            </a:r>
            <a:r>
              <a:rPr lang="en-US" sz="2600" dirty="0" smtClean="0">
                <a:latin typeface="Preeti" pitchFamily="2" charset="0"/>
              </a:rPr>
              <a:t>] ;</a:t>
            </a:r>
            <a:r>
              <a:rPr lang="en-US" sz="2600" dirty="0" err="1" smtClean="0">
                <a:latin typeface="Preeti" pitchFamily="2" charset="0"/>
              </a:rPr>
              <a:t>Defjgf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pRr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x'g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atfPsf</a:t>
            </a:r>
            <a:r>
              <a:rPr lang="en-US" sz="2600" dirty="0" smtClean="0">
                <a:latin typeface="Preeti" pitchFamily="2" charset="0"/>
              </a:rPr>
              <a:t> 5g\ .  </a:t>
            </a:r>
          </a:p>
          <a:p>
            <a:pPr lvl="0"/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aGbfaGbLsf</a:t>
            </a:r>
            <a:r>
              <a:rPr lang="en-US" sz="2600" dirty="0" smtClean="0">
                <a:latin typeface="Preeti" pitchFamily="2" charset="0"/>
              </a:rPr>
              <a:t>] ;</a:t>
            </a:r>
            <a:r>
              <a:rPr lang="en-US" sz="2600" dirty="0" err="1" smtClean="0">
                <a:latin typeface="Preeti" pitchFamily="2" charset="0"/>
              </a:rPr>
              <a:t>dodf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dlxnf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tyf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aflnsfdfly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ljleGg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k|sf</a:t>
            </a:r>
            <a:r>
              <a:rPr lang="en-US" sz="2600" dirty="0" smtClean="0">
                <a:latin typeface="Preeti" pitchFamily="2" charset="0"/>
              </a:rPr>
              <a:t>/</a:t>
            </a:r>
            <a:r>
              <a:rPr lang="en-US" sz="2600" dirty="0" err="1" smtClean="0">
                <a:latin typeface="Preeti" pitchFamily="2" charset="0"/>
              </a:rPr>
              <a:t>sf</a:t>
            </a:r>
            <a:r>
              <a:rPr lang="en-US" sz="2600" dirty="0" smtClean="0">
                <a:latin typeface="Preeti" pitchFamily="2" charset="0"/>
              </a:rPr>
              <a:t> lx+;f M &amp;% </a:t>
            </a:r>
            <a:r>
              <a:rPr lang="en-US" sz="2600" dirty="0" err="1" smtClean="0">
                <a:latin typeface="Preeti" pitchFamily="2" charset="0"/>
              </a:rPr>
              <a:t>k|ltztn</a:t>
            </a:r>
            <a:r>
              <a:rPr lang="en-US" sz="2600" dirty="0" smtClean="0">
                <a:latin typeface="Preeti" pitchFamily="2" charset="0"/>
              </a:rPr>
              <a:t>] 3/]n' lx+;f h:tf] </a:t>
            </a:r>
            <a:r>
              <a:rPr lang="en-US" sz="2600" dirty="0" err="1" smtClean="0">
                <a:latin typeface="Preeti" pitchFamily="2" charset="0"/>
              </a:rPr>
              <a:t>zfl</a:t>
            </a:r>
            <a:r>
              <a:rPr lang="en-US" sz="2600" dirty="0" smtClean="0">
                <a:latin typeface="Preeti" pitchFamily="2" charset="0"/>
              </a:rPr>
              <a:t>//</a:t>
            </a:r>
            <a:r>
              <a:rPr lang="en-US" sz="2600" dirty="0" err="1" smtClean="0">
                <a:latin typeface="Preeti" pitchFamily="2" charset="0"/>
              </a:rPr>
              <a:t>Ls</a:t>
            </a:r>
            <a:r>
              <a:rPr lang="en-US" sz="2600" dirty="0" smtClean="0">
                <a:latin typeface="Preeti" pitchFamily="2" charset="0"/>
              </a:rPr>
              <a:t> lx+;f, </a:t>
            </a:r>
            <a:r>
              <a:rPr lang="en-US" sz="2600" dirty="0" err="1" smtClean="0">
                <a:latin typeface="Preeti" pitchFamily="2" charset="0"/>
              </a:rPr>
              <a:t>uflnunf</a:t>
            </a:r>
            <a:r>
              <a:rPr lang="en-US" sz="2600" dirty="0" smtClean="0">
                <a:latin typeface="Preeti" pitchFamily="2" charset="0"/>
              </a:rPr>
              <a:t>}h, $^ </a:t>
            </a:r>
            <a:r>
              <a:rPr lang="en-US" sz="2600" dirty="0" err="1" smtClean="0">
                <a:latin typeface="Preeti" pitchFamily="2" charset="0"/>
              </a:rPr>
              <a:t>k|ltztn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anfTsf</a:t>
            </a:r>
            <a:r>
              <a:rPr lang="en-US" sz="2600" dirty="0" smtClean="0">
                <a:latin typeface="Preeti" pitchFamily="2" charset="0"/>
              </a:rPr>
              <a:t>/, #^ </a:t>
            </a:r>
            <a:r>
              <a:rPr lang="en-US" sz="2600" dirty="0" err="1" smtClean="0">
                <a:latin typeface="Preeti" pitchFamily="2" charset="0"/>
              </a:rPr>
              <a:t>k|ltztn</a:t>
            </a:r>
            <a:r>
              <a:rPr lang="en-US" sz="2600" dirty="0">
                <a:latin typeface="Preeti" pitchFamily="2" charset="0"/>
              </a:rPr>
              <a:t>] of}g </a:t>
            </a:r>
            <a:r>
              <a:rPr lang="en-US" sz="2600" dirty="0" err="1">
                <a:latin typeface="Preeti" pitchFamily="2" charset="0"/>
              </a:rPr>
              <a:t>b'Jo</a:t>
            </a:r>
            <a:r>
              <a:rPr lang="en-US" sz="2600" dirty="0">
                <a:latin typeface="Preeti" pitchFamily="2" charset="0"/>
              </a:rPr>
              <a:t>{</a:t>
            </a:r>
            <a:r>
              <a:rPr lang="en-US" sz="2600" dirty="0" err="1">
                <a:latin typeface="Preeti" pitchFamily="2" charset="0"/>
              </a:rPr>
              <a:t>jxf</a:t>
            </a:r>
            <a:r>
              <a:rPr lang="en-US" sz="2600" dirty="0" smtClean="0">
                <a:latin typeface="Preeti" pitchFamily="2" charset="0"/>
              </a:rPr>
              <a:t>/, ## </a:t>
            </a:r>
            <a:r>
              <a:rPr lang="en-US" sz="2600" dirty="0" err="1" smtClean="0">
                <a:latin typeface="Preeti" pitchFamily="2" charset="0"/>
              </a:rPr>
              <a:t>k|ltztn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anfTsf</a:t>
            </a:r>
            <a:r>
              <a:rPr lang="en-US" sz="2600" dirty="0" smtClean="0">
                <a:latin typeface="Preeti" pitchFamily="2" charset="0"/>
              </a:rPr>
              <a:t>/</a:t>
            </a:r>
            <a:r>
              <a:rPr lang="en-US" sz="2600" dirty="0" err="1" smtClean="0">
                <a:latin typeface="Preeti" pitchFamily="2" charset="0"/>
              </a:rPr>
              <a:t>sf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k|of</a:t>
            </a:r>
            <a:r>
              <a:rPr lang="en-US" sz="2600" dirty="0" smtClean="0">
                <a:latin typeface="Preeti" pitchFamily="2" charset="0"/>
              </a:rPr>
              <a:t>;, $( </a:t>
            </a:r>
            <a:r>
              <a:rPr lang="en-US" sz="2600" dirty="0" err="1" smtClean="0">
                <a:latin typeface="Preeti" pitchFamily="2" charset="0"/>
              </a:rPr>
              <a:t>k|ltztn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cfTdxTof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x'g</a:t>
            </a:r>
            <a:r>
              <a:rPr lang="en-US" sz="2600" dirty="0" smtClean="0">
                <a:latin typeface="Preeti" pitchFamily="2" charset="0"/>
              </a:rPr>
              <a:t> ;</a:t>
            </a:r>
            <a:r>
              <a:rPr lang="en-US" sz="2600" dirty="0" err="1" smtClean="0">
                <a:latin typeface="Preeti" pitchFamily="2" charset="0"/>
              </a:rPr>
              <a:t>Sg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atfPsf</a:t>
            </a:r>
            <a:r>
              <a:rPr lang="en-US" sz="2600" dirty="0" smtClean="0">
                <a:latin typeface="Preeti" pitchFamily="2" charset="0"/>
              </a:rPr>
              <a:t> 5g\ . </a:t>
            </a:r>
          </a:p>
          <a:p>
            <a:pPr lvl="0"/>
            <a:r>
              <a:rPr lang="en-US" sz="2600" dirty="0">
                <a:latin typeface="Preeti" pitchFamily="2" charset="0"/>
              </a:rPr>
              <a:t> </a:t>
            </a:r>
            <a:r>
              <a:rPr lang="en-US" sz="2600" dirty="0" smtClean="0">
                <a:latin typeface="Preeti" pitchFamily="2" charset="0"/>
              </a:rPr>
              <a:t>;j{]If0fn] </a:t>
            </a:r>
            <a:r>
              <a:rPr lang="en-US" sz="2600" dirty="0" err="1" smtClean="0">
                <a:latin typeface="Preeti" pitchFamily="2" charset="0"/>
              </a:rPr>
              <a:t>k|efljtx?sf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nflu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aGbfaGbLsf</a:t>
            </a:r>
            <a:r>
              <a:rPr lang="en-US" sz="2600" dirty="0" smtClean="0">
                <a:latin typeface="Preeti" pitchFamily="2" charset="0"/>
              </a:rPr>
              <a:t>] ;</a:t>
            </a:r>
            <a:r>
              <a:rPr lang="en-US" sz="2600" dirty="0" err="1" smtClean="0">
                <a:latin typeface="Preeti" pitchFamily="2" charset="0"/>
              </a:rPr>
              <a:t>dodf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ph</a:t>
            </a:r>
            <a:r>
              <a:rPr lang="en-US" sz="2600" dirty="0" smtClean="0">
                <a:latin typeface="Preeti" pitchFamily="2" charset="0"/>
              </a:rPr>
              <a:t>'/L </a:t>
            </a:r>
            <a:r>
              <a:rPr lang="en-US" sz="2600" dirty="0" err="1" smtClean="0">
                <a:latin typeface="Preeti" pitchFamily="2" charset="0"/>
              </a:rPr>
              <a:t>ug</a:t>
            </a:r>
            <a:r>
              <a:rPr lang="en-US" sz="2600" dirty="0" smtClean="0">
                <a:latin typeface="Preeti" pitchFamily="2" charset="0"/>
              </a:rPr>
              <a:t>{ </a:t>
            </a:r>
            <a:r>
              <a:rPr lang="en-US" sz="2600" dirty="0" err="1" smtClean="0">
                <a:latin typeface="Preeti" pitchFamily="2" charset="0"/>
              </a:rPr>
              <a:t>c;xh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x'g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atfPsf</a:t>
            </a:r>
            <a:r>
              <a:rPr lang="en-US" sz="2600" dirty="0" smtClean="0">
                <a:latin typeface="Preeti" pitchFamily="2" charset="0"/>
              </a:rPr>
              <a:t> 5g\ . ^$=@ </a:t>
            </a:r>
            <a:r>
              <a:rPr lang="en-US" sz="2600" dirty="0" err="1" smtClean="0">
                <a:latin typeface="Preeti" pitchFamily="2" charset="0"/>
              </a:rPr>
              <a:t>k|ltztn</a:t>
            </a:r>
            <a:r>
              <a:rPr lang="en-US" sz="2600" dirty="0" smtClean="0">
                <a:latin typeface="Preeti" pitchFamily="2" charset="0"/>
              </a:rPr>
              <a:t>] 3/af6 </a:t>
            </a:r>
            <a:r>
              <a:rPr lang="en-US" sz="2600" dirty="0" err="1" smtClean="0">
                <a:latin typeface="Preeti" pitchFamily="2" charset="0"/>
              </a:rPr>
              <a:t>lg:sg</a:t>
            </a:r>
            <a:r>
              <a:rPr lang="en-US" sz="2600" dirty="0">
                <a:latin typeface="Preeti" pitchFamily="2" charset="0"/>
              </a:rPr>
              <a:t> </a:t>
            </a:r>
            <a:r>
              <a:rPr lang="en-US" sz="2600" dirty="0" smtClean="0">
                <a:latin typeface="Preeti" pitchFamily="2" charset="0"/>
              </a:rPr>
              <a:t>;</a:t>
            </a:r>
            <a:r>
              <a:rPr lang="en-US" sz="2600" dirty="0" err="1" smtClean="0">
                <a:latin typeface="Preeti" pitchFamily="2" charset="0"/>
              </a:rPr>
              <a:t>Sg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cj:yf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gePsf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sf</a:t>
            </a:r>
            <a:r>
              <a:rPr lang="en-US" sz="2600" dirty="0" smtClean="0">
                <a:latin typeface="Preeti" pitchFamily="2" charset="0"/>
              </a:rPr>
              <a:t>/0f, $@=@ </a:t>
            </a:r>
            <a:r>
              <a:rPr lang="en-US" sz="2600" dirty="0" err="1" smtClean="0">
                <a:latin typeface="Preeti" pitchFamily="2" charset="0"/>
              </a:rPr>
              <a:t>k|ltztn</a:t>
            </a:r>
            <a:r>
              <a:rPr lang="en-US" sz="2600" dirty="0" smtClean="0">
                <a:latin typeface="Preeti" pitchFamily="2" charset="0"/>
              </a:rPr>
              <a:t>] 3/af6 ph'/L </a:t>
            </a:r>
            <a:r>
              <a:rPr lang="en-US" sz="2600" dirty="0" err="1" smtClean="0">
                <a:latin typeface="Preeti" pitchFamily="2" charset="0"/>
              </a:rPr>
              <a:t>ug</a:t>
            </a:r>
            <a:r>
              <a:rPr lang="en-US" sz="2600" dirty="0" smtClean="0">
                <a:latin typeface="Preeti" pitchFamily="2" charset="0"/>
              </a:rPr>
              <a:t>{ </a:t>
            </a:r>
            <a:r>
              <a:rPr lang="en-US" sz="2600" dirty="0" err="1" smtClean="0">
                <a:latin typeface="Preeti" pitchFamily="2" charset="0"/>
              </a:rPr>
              <a:t>c;xh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x'g</a:t>
            </a:r>
            <a:r>
              <a:rPr lang="en-US" sz="2600" dirty="0" smtClean="0">
                <a:latin typeface="Preeti" pitchFamily="2" charset="0"/>
              </a:rPr>
              <a:t>], </a:t>
            </a:r>
            <a:r>
              <a:rPr lang="en-US" sz="2600" dirty="0" err="1" smtClean="0">
                <a:latin typeface="Preeti" pitchFamily="2" charset="0"/>
              </a:rPr>
              <a:t>atfPsf</a:t>
            </a:r>
            <a:r>
              <a:rPr lang="en-US" sz="2600" dirty="0" smtClean="0">
                <a:latin typeface="Preeti" pitchFamily="2" charset="0"/>
              </a:rPr>
              <a:t> 5g\ . Ps </a:t>
            </a:r>
            <a:r>
              <a:rPr lang="en-US" sz="2600" dirty="0" err="1" smtClean="0">
                <a:latin typeface="Preeti" pitchFamily="2" charset="0"/>
              </a:rPr>
              <a:t>ltxfO</a:t>
            </a:r>
            <a:r>
              <a:rPr lang="en-US" sz="2600" dirty="0" smtClean="0">
                <a:latin typeface="Preeti" pitchFamily="2" charset="0"/>
              </a:rPr>
              <a:t>{ </a:t>
            </a:r>
            <a:r>
              <a:rPr lang="en-US" sz="2600" dirty="0" err="1" smtClean="0">
                <a:latin typeface="Preeti" pitchFamily="2" charset="0"/>
              </a:rPr>
              <a:t>pQ</a:t>
            </a:r>
            <a:r>
              <a:rPr lang="en-US" sz="2600" dirty="0" smtClean="0">
                <a:latin typeface="Preeti" pitchFamily="2" charset="0"/>
              </a:rPr>
              <a:t>/</a:t>
            </a:r>
            <a:r>
              <a:rPr lang="en-US" sz="2600" dirty="0" err="1" smtClean="0">
                <a:latin typeface="Preeti" pitchFamily="2" charset="0"/>
              </a:rPr>
              <a:t>bftfnfO</a:t>
            </a:r>
            <a:r>
              <a:rPr lang="en-US" sz="2600" dirty="0" smtClean="0">
                <a:latin typeface="Preeti" pitchFamily="2" charset="0"/>
              </a:rPr>
              <a:t>{ 3/af6} s;/L ph'/L </a:t>
            </a:r>
            <a:r>
              <a:rPr lang="en-US" sz="2600" dirty="0" err="1" smtClean="0">
                <a:latin typeface="Preeti" pitchFamily="2" charset="0"/>
              </a:rPr>
              <a:t>ug</a:t>
            </a:r>
            <a:r>
              <a:rPr lang="en-US" sz="2600" dirty="0" smtClean="0">
                <a:latin typeface="Preeti" pitchFamily="2" charset="0"/>
              </a:rPr>
              <a:t>{ ;lsG5 </a:t>
            </a:r>
            <a:r>
              <a:rPr lang="en-US" sz="2600" dirty="0" err="1" smtClean="0">
                <a:latin typeface="Preeti" pitchFamily="2" charset="0"/>
              </a:rPr>
              <a:t>eGg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hfgsf</a:t>
            </a:r>
            <a:r>
              <a:rPr lang="en-US" sz="2600" dirty="0" smtClean="0">
                <a:latin typeface="Preeti" pitchFamily="2" charset="0"/>
              </a:rPr>
              <a:t>/</a:t>
            </a:r>
            <a:r>
              <a:rPr lang="en-US" sz="2600" dirty="0" err="1" smtClean="0">
                <a:latin typeface="Preeti" pitchFamily="2" charset="0"/>
              </a:rPr>
              <a:t>Lsf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cefj</a:t>
            </a:r>
            <a:r>
              <a:rPr lang="en-US" sz="2600" dirty="0" smtClean="0">
                <a:latin typeface="Preeti" pitchFamily="2" charset="0"/>
              </a:rPr>
              <a:t> /x]</a:t>
            </a:r>
            <a:r>
              <a:rPr lang="en-US" sz="2600" dirty="0" err="1" smtClean="0">
                <a:latin typeface="Preeti" pitchFamily="2" charset="0"/>
              </a:rPr>
              <a:t>sf</a:t>
            </a:r>
            <a:r>
              <a:rPr lang="en-US" sz="2600" dirty="0" smtClean="0">
                <a:latin typeface="Preeti" pitchFamily="2" charset="0"/>
              </a:rPr>
              <a:t>] 5 . </a:t>
            </a:r>
          </a:p>
          <a:p>
            <a:pPr lvl="0"/>
            <a:r>
              <a:rPr lang="en-US" sz="2600" dirty="0">
                <a:latin typeface="Preeti" pitchFamily="2" charset="0"/>
              </a:rPr>
              <a:t> </a:t>
            </a:r>
            <a:r>
              <a:rPr lang="en-US" sz="2600" dirty="0" smtClean="0">
                <a:latin typeface="Preeti" pitchFamily="2" charset="0"/>
              </a:rPr>
              <a:t>s]</a:t>
            </a:r>
            <a:r>
              <a:rPr lang="en-US" sz="2600" dirty="0" err="1" smtClean="0">
                <a:latin typeface="Preeti" pitchFamily="2" charset="0"/>
              </a:rPr>
              <a:t>jn</a:t>
            </a:r>
            <a:r>
              <a:rPr lang="en-US" sz="2600" dirty="0" smtClean="0">
                <a:latin typeface="Preeti" pitchFamily="2" charset="0"/>
              </a:rPr>
              <a:t> # </a:t>
            </a:r>
            <a:r>
              <a:rPr lang="en-US" sz="2600" dirty="0" err="1" smtClean="0">
                <a:latin typeface="Preeti" pitchFamily="2" charset="0"/>
              </a:rPr>
              <a:t>k|lzt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k|efljtx</a:t>
            </a:r>
            <a:r>
              <a:rPr lang="en-US" sz="2600" dirty="0" smtClean="0">
                <a:latin typeface="Preeti" pitchFamily="2" charset="0"/>
              </a:rPr>
              <a:t>? ;/</a:t>
            </a:r>
            <a:r>
              <a:rPr lang="en-US" sz="2600" dirty="0" err="1" smtClean="0">
                <a:latin typeface="Preeti" pitchFamily="2" charset="0"/>
              </a:rPr>
              <a:t>sf</a:t>
            </a:r>
            <a:r>
              <a:rPr lang="en-US" sz="2600" dirty="0" smtClean="0">
                <a:latin typeface="Preeti" pitchFamily="2" charset="0"/>
              </a:rPr>
              <a:t>/n] n}</a:t>
            </a:r>
            <a:r>
              <a:rPr lang="en-US" sz="2600" dirty="0" err="1" smtClean="0">
                <a:latin typeface="Preeti" pitchFamily="2" charset="0"/>
              </a:rPr>
              <a:t>lu+s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lje</a:t>
            </a:r>
            <a:r>
              <a:rPr lang="en-US" sz="2600" dirty="0" smtClean="0">
                <a:latin typeface="Preeti" pitchFamily="2" charset="0"/>
              </a:rPr>
              <a:t>]</a:t>
            </a:r>
            <a:r>
              <a:rPr lang="en-US" sz="2600" dirty="0" err="1" smtClean="0">
                <a:latin typeface="Preeti" pitchFamily="2" charset="0"/>
              </a:rPr>
              <a:t>bdf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cfwfl</a:t>
            </a:r>
            <a:r>
              <a:rPr lang="en-US" sz="2600" dirty="0" smtClean="0">
                <a:latin typeface="Preeti" pitchFamily="2" charset="0"/>
              </a:rPr>
              <a:t>/t lx+;f lj?4 u/]</a:t>
            </a:r>
            <a:r>
              <a:rPr lang="en-US" sz="2600" dirty="0" err="1" smtClean="0">
                <a:latin typeface="Preeti" pitchFamily="2" charset="0"/>
              </a:rPr>
              <a:t>sf</a:t>
            </a:r>
            <a:r>
              <a:rPr lang="en-US" sz="2600" dirty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k|of;x?k|lt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Psbd</a:t>
            </a:r>
            <a:r>
              <a:rPr lang="en-US" sz="2600" dirty="0" smtClean="0">
                <a:latin typeface="Preeti" pitchFamily="2" charset="0"/>
              </a:rPr>
              <a:t>} ;Gt'i6 </a:t>
            </a:r>
            <a:r>
              <a:rPr lang="en-US" sz="2600" dirty="0" err="1" smtClean="0">
                <a:latin typeface="Preeti" pitchFamily="2" charset="0"/>
              </a:rPr>
              <a:t>ePsf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kfO</a:t>
            </a:r>
            <a:r>
              <a:rPr lang="en-US" sz="2600" dirty="0" smtClean="0">
                <a:latin typeface="Preeti" pitchFamily="2" charset="0"/>
              </a:rPr>
              <a:t>{of] . </a:t>
            </a:r>
          </a:p>
          <a:p>
            <a:pPr lvl="0"/>
            <a:r>
              <a:rPr lang="en-US" sz="2600" dirty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dlxnf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dfgj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clwsf</a:t>
            </a:r>
            <a:r>
              <a:rPr lang="en-US" sz="2600" dirty="0" smtClean="0">
                <a:latin typeface="Preeti" pitchFamily="2" charset="0"/>
              </a:rPr>
              <a:t>/ /Ifs, ;'/</a:t>
            </a:r>
            <a:r>
              <a:rPr lang="en-US" sz="2600" dirty="0" err="1" smtClean="0">
                <a:latin typeface="Preeti" pitchFamily="2" charset="0"/>
              </a:rPr>
              <a:t>lIft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cfjf</a:t>
            </a:r>
            <a:r>
              <a:rPr lang="en-US" sz="2600" dirty="0" smtClean="0">
                <a:latin typeface="Preeti" pitchFamily="2" charset="0"/>
              </a:rPr>
              <a:t>; </a:t>
            </a:r>
            <a:r>
              <a:rPr lang="en-US" sz="2600" dirty="0" err="1" smtClean="0">
                <a:latin typeface="Preeti" pitchFamily="2" charset="0"/>
              </a:rPr>
              <a:t>Joj:yfkg</a:t>
            </a:r>
            <a:r>
              <a:rPr lang="en-US" sz="2600" dirty="0" smtClean="0">
                <a:latin typeface="Preeti" pitchFamily="2" charset="0"/>
              </a:rPr>
              <a:t> ;</a:t>
            </a:r>
            <a:r>
              <a:rPr lang="en-US" sz="2600" dirty="0" err="1" smtClean="0">
                <a:latin typeface="Preeti" pitchFamily="2" charset="0"/>
              </a:rPr>
              <a:t>ldltsf</a:t>
            </a:r>
            <a:r>
              <a:rPr lang="en-US" sz="2600" dirty="0" smtClean="0">
                <a:latin typeface="Preeti" pitchFamily="2" charset="0"/>
              </a:rPr>
              <a:t> ;</a:t>
            </a:r>
            <a:r>
              <a:rPr lang="en-US" sz="2600" dirty="0" err="1" smtClean="0">
                <a:latin typeface="Preeti" pitchFamily="2" charset="0"/>
              </a:rPr>
              <a:t>b:o</a:t>
            </a:r>
            <a:r>
              <a:rPr lang="en-US" sz="2600" dirty="0" smtClean="0">
                <a:latin typeface="Preeti" pitchFamily="2" charset="0"/>
              </a:rPr>
              <a:t>, ;</a:t>
            </a:r>
            <a:r>
              <a:rPr lang="en-US" sz="2600" dirty="0" err="1" smtClean="0">
                <a:latin typeface="Preeti" pitchFamily="2" charset="0"/>
              </a:rPr>
              <a:t>fd'bfoLs</a:t>
            </a:r>
            <a:r>
              <a:rPr lang="en-US" sz="2600" dirty="0" smtClean="0">
                <a:latin typeface="Preeti" pitchFamily="2" charset="0"/>
              </a:rPr>
              <a:t> ;+3;+:</a:t>
            </a:r>
            <a:r>
              <a:rPr lang="en-US" sz="2600" dirty="0" err="1" smtClean="0">
                <a:latin typeface="Preeti" pitchFamily="2" charset="0"/>
              </a:rPr>
              <a:t>yfsf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JolQmx</a:t>
            </a:r>
            <a:r>
              <a:rPr lang="en-US" sz="2600" dirty="0" smtClean="0">
                <a:latin typeface="Preeti" pitchFamily="2" charset="0"/>
              </a:rPr>
              <a:t>? ;/</a:t>
            </a:r>
            <a:r>
              <a:rPr lang="en-US" sz="2600" dirty="0" err="1" smtClean="0">
                <a:latin typeface="Preeti" pitchFamily="2" charset="0"/>
              </a:rPr>
              <a:t>sf</a:t>
            </a:r>
            <a:r>
              <a:rPr lang="en-US" sz="2600" dirty="0" smtClean="0">
                <a:latin typeface="Preeti" pitchFamily="2" charset="0"/>
              </a:rPr>
              <a:t>/n] n}</a:t>
            </a:r>
            <a:r>
              <a:rPr lang="en-US" sz="2600" dirty="0" err="1" smtClean="0">
                <a:latin typeface="Preeti" pitchFamily="2" charset="0"/>
              </a:rPr>
              <a:t>lu+s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lje</a:t>
            </a:r>
            <a:r>
              <a:rPr lang="en-US" sz="2600" dirty="0" smtClean="0">
                <a:latin typeface="Preeti" pitchFamily="2" charset="0"/>
              </a:rPr>
              <a:t>]</a:t>
            </a:r>
            <a:r>
              <a:rPr lang="en-US" sz="2600" dirty="0" err="1" smtClean="0">
                <a:latin typeface="Preeti" pitchFamily="2" charset="0"/>
              </a:rPr>
              <a:t>bdf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cfwfl</a:t>
            </a:r>
            <a:r>
              <a:rPr lang="en-US" sz="2600" dirty="0" smtClean="0">
                <a:latin typeface="Preeti" pitchFamily="2" charset="0"/>
              </a:rPr>
              <a:t>/t lx+;f lj?4 u/]</a:t>
            </a:r>
            <a:r>
              <a:rPr lang="en-US" sz="2600" dirty="0" err="1" smtClean="0">
                <a:latin typeface="Preeti" pitchFamily="2" charset="0"/>
              </a:rPr>
              <a:t>sf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k|of;x?k|lt</a:t>
            </a:r>
            <a:r>
              <a:rPr lang="en-US" sz="2600" dirty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Psbd</a:t>
            </a:r>
            <a:r>
              <a:rPr lang="en-US" sz="2600" dirty="0" smtClean="0">
                <a:latin typeface="Preeti" pitchFamily="2" charset="0"/>
              </a:rPr>
              <a:t>} ;Gt'i6 </a:t>
            </a:r>
            <a:r>
              <a:rPr lang="en-US" sz="2600" dirty="0" err="1" smtClean="0">
                <a:latin typeface="Preeti" pitchFamily="2" charset="0"/>
              </a:rPr>
              <a:t>gePsf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kfO</a:t>
            </a:r>
            <a:r>
              <a:rPr lang="en-US" sz="2600" dirty="0" smtClean="0">
                <a:latin typeface="Preeti" pitchFamily="2" charset="0"/>
              </a:rPr>
              <a:t>{of] .</a:t>
            </a:r>
          </a:p>
          <a:p>
            <a:pPr lvl="0"/>
            <a:r>
              <a:rPr lang="en-US" sz="2600" dirty="0">
                <a:latin typeface="Preeti" pitchFamily="2" charset="0"/>
              </a:rPr>
              <a:t> </a:t>
            </a:r>
            <a:r>
              <a:rPr lang="en-US" sz="2600" dirty="0" smtClean="0">
                <a:latin typeface="Preeti" pitchFamily="2" charset="0"/>
              </a:rPr>
              <a:t>!@ </a:t>
            </a:r>
            <a:r>
              <a:rPr lang="en-US" sz="2600" dirty="0" err="1" smtClean="0">
                <a:latin typeface="Preeti" pitchFamily="2" charset="0"/>
              </a:rPr>
              <a:t>k|ltztn</a:t>
            </a:r>
            <a:r>
              <a:rPr lang="en-US" sz="2600" dirty="0" smtClean="0">
                <a:latin typeface="Preeti" pitchFamily="2" charset="0"/>
              </a:rPr>
              <a:t>] n}</a:t>
            </a:r>
            <a:r>
              <a:rPr lang="en-US" sz="2600" dirty="0" err="1" smtClean="0">
                <a:latin typeface="Preeti" pitchFamily="2" charset="0"/>
              </a:rPr>
              <a:t>lu+s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lje</a:t>
            </a:r>
            <a:r>
              <a:rPr lang="en-US" sz="2600" dirty="0" smtClean="0">
                <a:latin typeface="Preeti" pitchFamily="2" charset="0"/>
              </a:rPr>
              <a:t>]</a:t>
            </a:r>
            <a:r>
              <a:rPr lang="en-US" sz="2600" dirty="0" err="1" smtClean="0">
                <a:latin typeface="Preeti" pitchFamily="2" charset="0"/>
              </a:rPr>
              <a:t>bdf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cfwfl</a:t>
            </a:r>
            <a:r>
              <a:rPr lang="en-US" sz="2600" dirty="0" smtClean="0">
                <a:latin typeface="Preeti" pitchFamily="2" charset="0"/>
              </a:rPr>
              <a:t>/t lx+;f </a:t>
            </a:r>
            <a:r>
              <a:rPr lang="en-US" sz="2600" dirty="0" err="1" smtClean="0">
                <a:latin typeface="Preeti" pitchFamily="2" charset="0"/>
              </a:rPr>
              <a:t>k|efljtsf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nflu</a:t>
            </a:r>
            <a:r>
              <a:rPr lang="en-US" sz="2600" dirty="0" smtClean="0">
                <a:latin typeface="Preeti" pitchFamily="2" charset="0"/>
              </a:rPr>
              <a:t> /x]</a:t>
            </a:r>
            <a:r>
              <a:rPr lang="en-US" sz="2600" dirty="0" err="1" smtClean="0">
                <a:latin typeface="Preeti" pitchFamily="2" charset="0"/>
              </a:rPr>
              <a:t>sf</a:t>
            </a:r>
            <a:r>
              <a:rPr lang="en-US" sz="2600" dirty="0">
                <a:latin typeface="Preeti" pitchFamily="2" charset="0"/>
              </a:rPr>
              <a:t> </a:t>
            </a:r>
            <a:r>
              <a:rPr lang="en-US" sz="2600" dirty="0" smtClean="0">
                <a:latin typeface="Preeti" pitchFamily="2" charset="0"/>
              </a:rPr>
              <a:t>;]</a:t>
            </a:r>
            <a:r>
              <a:rPr lang="en-US" sz="2600" dirty="0" err="1" smtClean="0">
                <a:latin typeface="Preeti" pitchFamily="2" charset="0"/>
              </a:rPr>
              <a:t>jfx</a:t>
            </a:r>
            <a:r>
              <a:rPr lang="en-US" sz="2600" dirty="0" smtClean="0">
                <a:latin typeface="Preeti" pitchFamily="2" charset="0"/>
              </a:rPr>
              <a:t>? </a:t>
            </a:r>
            <a:r>
              <a:rPr lang="en-US" sz="2600" dirty="0" err="1" smtClean="0">
                <a:latin typeface="Preeti" pitchFamily="2" charset="0"/>
              </a:rPr>
              <a:t>pknAw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ePsf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atfPsf</a:t>
            </a:r>
            <a:r>
              <a:rPr lang="en-US" sz="2600" dirty="0" smtClean="0">
                <a:latin typeface="Preeti" pitchFamily="2" charset="0"/>
              </a:rPr>
              <a:t> 5g\ </a:t>
            </a:r>
            <a:r>
              <a:rPr lang="en-US" sz="2600" dirty="0" err="1" smtClean="0">
                <a:latin typeface="Preeti" pitchFamily="2" charset="0"/>
              </a:rPr>
              <a:t>eg</a:t>
            </a:r>
            <a:r>
              <a:rPr lang="en-US" sz="2600" dirty="0" smtClean="0">
                <a:latin typeface="Preeti" pitchFamily="2" charset="0"/>
              </a:rPr>
              <a:t>] #&amp; </a:t>
            </a:r>
            <a:r>
              <a:rPr lang="en-US" sz="2600" dirty="0" err="1" smtClean="0">
                <a:latin typeface="Preeti" pitchFamily="2" charset="0"/>
              </a:rPr>
              <a:t>k|ltztn</a:t>
            </a:r>
            <a:r>
              <a:rPr lang="en-US" sz="2600" dirty="0" smtClean="0">
                <a:latin typeface="Preeti" pitchFamily="2" charset="0"/>
              </a:rPr>
              <a:t>] ;]</a:t>
            </a:r>
            <a:r>
              <a:rPr lang="en-US" sz="2600" dirty="0" err="1" smtClean="0">
                <a:latin typeface="Preeti" pitchFamily="2" charset="0"/>
              </a:rPr>
              <a:t>jfx</a:t>
            </a:r>
            <a:r>
              <a:rPr lang="en-US" sz="2600" dirty="0" smtClean="0">
                <a:latin typeface="Preeti" pitchFamily="2" charset="0"/>
              </a:rPr>
              <a:t>? </a:t>
            </a:r>
            <a:r>
              <a:rPr lang="en-US" sz="2600" dirty="0" err="1" smtClean="0">
                <a:latin typeface="Preeti" pitchFamily="2" charset="0"/>
              </a:rPr>
              <a:t>k|bfg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ul</a:t>
            </a:r>
            <a:r>
              <a:rPr lang="en-US" sz="2600" dirty="0" smtClean="0">
                <a:latin typeface="Preeti" pitchFamily="2" charset="0"/>
              </a:rPr>
              <a:t>/</a:t>
            </a:r>
            <a:r>
              <a:rPr lang="en-US" sz="2600" dirty="0" err="1" smtClean="0">
                <a:latin typeface="Preeti" pitchFamily="2" charset="0"/>
              </a:rPr>
              <a:t>Psf</a:t>
            </a:r>
            <a:r>
              <a:rPr lang="en-US" sz="2600" dirty="0" smtClean="0">
                <a:latin typeface="Preeti" pitchFamily="2" charset="0"/>
              </a:rPr>
              <a:t>] 5 t/ </a:t>
            </a:r>
            <a:r>
              <a:rPr lang="en-US" sz="2600" dirty="0" err="1" smtClean="0">
                <a:latin typeface="Preeti" pitchFamily="2" charset="0"/>
              </a:rPr>
              <a:t>pQm</a:t>
            </a:r>
            <a:r>
              <a:rPr lang="en-US" sz="2600" dirty="0" smtClean="0">
                <a:latin typeface="Preeti" pitchFamily="2" charset="0"/>
              </a:rPr>
              <a:t> ;]</a:t>
            </a:r>
            <a:r>
              <a:rPr lang="en-US" sz="2600" dirty="0" err="1" smtClean="0">
                <a:latin typeface="Preeti" pitchFamily="2" charset="0"/>
              </a:rPr>
              <a:t>jfx</a:t>
            </a:r>
            <a:r>
              <a:rPr lang="en-US" sz="2600" dirty="0" smtClean="0">
                <a:latin typeface="Preeti" pitchFamily="2" charset="0"/>
              </a:rPr>
              <a:t>? </a:t>
            </a:r>
            <a:r>
              <a:rPr lang="en-US" sz="2600" dirty="0" err="1" smtClean="0">
                <a:latin typeface="Preeti" pitchFamily="2" charset="0"/>
              </a:rPr>
              <a:t>lgoldt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gePsf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atfPsf</a:t>
            </a:r>
            <a:r>
              <a:rPr lang="en-US" sz="2600" dirty="0" smtClean="0">
                <a:latin typeface="Preeti" pitchFamily="2" charset="0"/>
              </a:rPr>
              <a:t> 5g\ . </a:t>
            </a:r>
          </a:p>
          <a:p>
            <a:pPr lvl="0"/>
            <a:r>
              <a:rPr lang="en-US" sz="2600" dirty="0">
                <a:latin typeface="Preeti" pitchFamily="2" charset="0"/>
              </a:rPr>
              <a:t> </a:t>
            </a:r>
            <a:r>
              <a:rPr lang="en-US" sz="2600" dirty="0" smtClean="0">
                <a:latin typeface="Preeti" pitchFamily="2" charset="0"/>
              </a:rPr>
              <a:t>%&amp;=% </a:t>
            </a:r>
            <a:r>
              <a:rPr lang="en-US" sz="2600" dirty="0" err="1" smtClean="0">
                <a:latin typeface="Preeti" pitchFamily="2" charset="0"/>
              </a:rPr>
              <a:t>k|ltztn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s'g</a:t>
            </a:r>
            <a:r>
              <a:rPr lang="en-US" sz="2600" dirty="0" smtClean="0">
                <a:latin typeface="Preeti" pitchFamily="2" charset="0"/>
              </a:rPr>
              <a:t>} </a:t>
            </a:r>
            <a:r>
              <a:rPr lang="en-US" sz="2600" dirty="0" err="1" smtClean="0">
                <a:latin typeface="Preeti" pitchFamily="2" charset="0"/>
              </a:rPr>
              <a:t>klg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k'j</a:t>
            </a:r>
            <a:r>
              <a:rPr lang="en-US" sz="2600" dirty="0" smtClean="0">
                <a:latin typeface="Preeti" pitchFamily="2" charset="0"/>
              </a:rPr>
              <a:t>{ </a:t>
            </a:r>
            <a:r>
              <a:rPr lang="en-US" sz="2600" dirty="0" err="1" smtClean="0">
                <a:latin typeface="Preeti" pitchFamily="2" charset="0"/>
              </a:rPr>
              <a:t>tof</a:t>
            </a:r>
            <a:r>
              <a:rPr lang="en-US" sz="2600" dirty="0" smtClean="0">
                <a:latin typeface="Preeti" pitchFamily="2" charset="0"/>
              </a:rPr>
              <a:t>/</a:t>
            </a:r>
            <a:r>
              <a:rPr lang="en-US" sz="2600" dirty="0" err="1" smtClean="0">
                <a:latin typeface="Preeti" pitchFamily="2" charset="0"/>
              </a:rPr>
              <a:t>Lsf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sdLsf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sf</a:t>
            </a:r>
            <a:r>
              <a:rPr lang="en-US" sz="2600" dirty="0" smtClean="0">
                <a:latin typeface="Preeti" pitchFamily="2" charset="0"/>
              </a:rPr>
              <a:t>/0f /  %&amp;=@ </a:t>
            </a:r>
            <a:r>
              <a:rPr lang="en-US" sz="2600" dirty="0" err="1" smtClean="0">
                <a:latin typeface="Preeti" pitchFamily="2" charset="0"/>
              </a:rPr>
              <a:t>k|ltztn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JolQmut</a:t>
            </a:r>
            <a:r>
              <a:rPr lang="en-US" sz="2600" dirty="0" smtClean="0">
                <a:latin typeface="Preeti" pitchFamily="2" charset="0"/>
              </a:rPr>
              <a:t> ;'/</a:t>
            </a:r>
            <a:r>
              <a:rPr lang="en-US" sz="2600" dirty="0" err="1" smtClean="0">
                <a:latin typeface="Preeti" pitchFamily="2" charset="0"/>
              </a:rPr>
              <a:t>Iff</a:t>
            </a:r>
            <a:r>
              <a:rPr lang="en-US" sz="2600" dirty="0" smtClean="0">
                <a:latin typeface="Preeti" pitchFamily="2" charset="0"/>
              </a:rPr>
              <a:t> ;</a:t>
            </a:r>
            <a:r>
              <a:rPr lang="en-US" sz="2600" dirty="0" err="1" smtClean="0">
                <a:latin typeface="Preeti" pitchFamily="2" charset="0"/>
              </a:rPr>
              <a:t>fdfu|Lx?sf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pknAw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gePsf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sf</a:t>
            </a:r>
            <a:r>
              <a:rPr lang="en-US" sz="2600" dirty="0" smtClean="0">
                <a:latin typeface="Preeti" pitchFamily="2" charset="0"/>
              </a:rPr>
              <a:t>/0f ;]</a:t>
            </a:r>
            <a:r>
              <a:rPr lang="en-US" sz="2600" dirty="0" err="1" smtClean="0">
                <a:latin typeface="Preeti" pitchFamily="2" charset="0"/>
              </a:rPr>
              <a:t>jfx</a:t>
            </a:r>
            <a:r>
              <a:rPr lang="en-US" sz="2600" dirty="0" smtClean="0">
                <a:latin typeface="Preeti" pitchFamily="2" charset="0"/>
              </a:rPr>
              <a:t>? cj?4 /x]s]f </a:t>
            </a:r>
            <a:r>
              <a:rPr lang="en-US" sz="2600" dirty="0" err="1" smtClean="0">
                <a:latin typeface="Preeti" pitchFamily="2" charset="0"/>
              </a:rPr>
              <a:t>atfPsf</a:t>
            </a:r>
            <a:r>
              <a:rPr lang="en-US" sz="2600" dirty="0" smtClean="0">
                <a:latin typeface="Preeti" pitchFamily="2" charset="0"/>
              </a:rPr>
              <a:t> 5g\ . </a:t>
            </a:r>
            <a:r>
              <a:rPr lang="en-US" sz="2600" dirty="0" err="1" smtClean="0">
                <a:latin typeface="Preeti" pitchFamily="2" charset="0"/>
              </a:rPr>
              <a:t>To:t</a:t>
            </a:r>
            <a:r>
              <a:rPr lang="en-US" sz="2600" dirty="0" smtClean="0">
                <a:latin typeface="Preeti" pitchFamily="2" charset="0"/>
              </a:rPr>
              <a:t>}</a:t>
            </a:r>
            <a:r>
              <a:rPr lang="en-US" sz="2600" dirty="0" err="1" smtClean="0">
                <a:latin typeface="Preeti" pitchFamily="2" charset="0"/>
              </a:rPr>
              <a:t>ul</a:t>
            </a:r>
            <a:r>
              <a:rPr lang="en-US" sz="2600" dirty="0" smtClean="0">
                <a:latin typeface="Preeti" pitchFamily="2" charset="0"/>
              </a:rPr>
              <a:t>/ $*=% </a:t>
            </a:r>
            <a:r>
              <a:rPr lang="en-US" sz="2600" dirty="0" err="1" smtClean="0">
                <a:latin typeface="Preeti" pitchFamily="2" charset="0"/>
              </a:rPr>
              <a:t>k|ltztn</a:t>
            </a:r>
            <a:r>
              <a:rPr lang="en-US" sz="2600" dirty="0" smtClean="0">
                <a:latin typeface="Preeti" pitchFamily="2" charset="0"/>
              </a:rPr>
              <a:t>] o:tf] </a:t>
            </a:r>
            <a:r>
              <a:rPr lang="en-US" sz="2600" dirty="0" err="1" smtClean="0">
                <a:latin typeface="Preeti" pitchFamily="2" charset="0"/>
              </a:rPr>
              <a:t>cj:yfdf</a:t>
            </a:r>
            <a:r>
              <a:rPr lang="en-US" sz="2600" dirty="0" smtClean="0">
                <a:latin typeface="Preeti" pitchFamily="2" charset="0"/>
              </a:rPr>
              <a:t> s;/L </a:t>
            </a:r>
            <a:r>
              <a:rPr lang="en-US" sz="2600" dirty="0" err="1" smtClean="0">
                <a:latin typeface="Preeti" pitchFamily="2" charset="0"/>
              </a:rPr>
              <a:t>sfd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ug</a:t>
            </a:r>
            <a:r>
              <a:rPr lang="en-US" sz="2600" dirty="0" smtClean="0">
                <a:latin typeface="Preeti" pitchFamily="2" charset="0"/>
              </a:rPr>
              <a:t>{] </a:t>
            </a:r>
            <a:r>
              <a:rPr lang="en-US" sz="2600" dirty="0" err="1" smtClean="0">
                <a:latin typeface="Preeti" pitchFamily="2" charset="0"/>
              </a:rPr>
              <a:t>eGg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k|fljlws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l;k</a:t>
            </a:r>
            <a:r>
              <a:rPr lang="en-US" sz="2600" dirty="0" smtClean="0">
                <a:latin typeface="Preeti" pitchFamily="2" charset="0"/>
              </a:rPr>
              <a:t> / 1fgsf] </a:t>
            </a:r>
            <a:r>
              <a:rPr lang="en-US" sz="2600" dirty="0" err="1" smtClean="0">
                <a:latin typeface="Preeti" pitchFamily="2" charset="0"/>
              </a:rPr>
              <a:t>sdLsf</a:t>
            </a:r>
            <a:r>
              <a:rPr lang="en-US" sz="2600" dirty="0" smtClean="0">
                <a:latin typeface="Preeti" pitchFamily="2" charset="0"/>
              </a:rPr>
              <a:t> </a:t>
            </a:r>
            <a:r>
              <a:rPr lang="en-US" sz="2600" dirty="0" err="1" smtClean="0">
                <a:latin typeface="Preeti" pitchFamily="2" charset="0"/>
              </a:rPr>
              <a:t>sf</a:t>
            </a:r>
            <a:r>
              <a:rPr lang="en-US" sz="2600" dirty="0" smtClean="0">
                <a:latin typeface="Preeti" pitchFamily="2" charset="0"/>
              </a:rPr>
              <a:t>/0f ;]</a:t>
            </a:r>
            <a:r>
              <a:rPr lang="en-US" sz="2600" dirty="0" err="1" smtClean="0">
                <a:latin typeface="Preeti" pitchFamily="2" charset="0"/>
              </a:rPr>
              <a:t>jf</a:t>
            </a:r>
            <a:r>
              <a:rPr lang="en-US" sz="2600" dirty="0" smtClean="0">
                <a:latin typeface="Preeti" pitchFamily="2" charset="0"/>
              </a:rPr>
              <a:t> cj?4 </a:t>
            </a:r>
            <a:r>
              <a:rPr lang="en-US" sz="2600" dirty="0" err="1" smtClean="0">
                <a:latin typeface="Preeti" pitchFamily="2" charset="0"/>
              </a:rPr>
              <a:t>ePsf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x'g</a:t>
            </a:r>
            <a:r>
              <a:rPr lang="en-US" sz="2600" dirty="0" smtClean="0">
                <a:latin typeface="Preeti" pitchFamily="2" charset="0"/>
              </a:rPr>
              <a:t> ;</a:t>
            </a:r>
            <a:r>
              <a:rPr lang="en-US" sz="2600" dirty="0" err="1" smtClean="0">
                <a:latin typeface="Preeti" pitchFamily="2" charset="0"/>
              </a:rPr>
              <a:t>Sg</a:t>
            </a:r>
            <a:r>
              <a:rPr lang="en-US" sz="2600" dirty="0" smtClean="0">
                <a:latin typeface="Preeti" pitchFamily="2" charset="0"/>
              </a:rPr>
              <a:t>] </a:t>
            </a:r>
            <a:r>
              <a:rPr lang="en-US" sz="2600" dirty="0" err="1" smtClean="0">
                <a:latin typeface="Preeti" pitchFamily="2" charset="0"/>
              </a:rPr>
              <a:t>atfPsf</a:t>
            </a:r>
            <a:r>
              <a:rPr lang="en-US" sz="2600" dirty="0" smtClean="0">
                <a:latin typeface="Preeti" pitchFamily="2" charset="0"/>
              </a:rPr>
              <a:t> 5g\ . </a:t>
            </a:r>
          </a:p>
          <a:p>
            <a:pPr lvl="0"/>
            <a:endParaRPr lang="en-US" sz="2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51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86" y="245711"/>
            <a:ext cx="10515600" cy="426445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;'</a:t>
            </a:r>
            <a:r>
              <a:rPr lang="en-US" sz="3200" b="1" dirty="0" err="1" smtClean="0">
                <a:solidFill>
                  <a:srgbClr val="CD1DC5"/>
                </a:solidFill>
                <a:latin typeface="Preeti" pitchFamily="2" charset="0"/>
              </a:rPr>
              <a:t>emfjx</a:t>
            </a:r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? </a:t>
            </a:r>
            <a:endParaRPr lang="en-US" sz="3200" b="1" dirty="0">
              <a:solidFill>
                <a:srgbClr val="CD1DC5"/>
              </a:solidFill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035" y="899910"/>
            <a:ext cx="11422929" cy="5690075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3000" dirty="0"/>
              <a:t> </a:t>
            </a:r>
            <a:r>
              <a:rPr lang="en-US" sz="3000" dirty="0" err="1">
                <a:latin typeface="Preeti" pitchFamily="2" charset="0"/>
              </a:rPr>
              <a:t>s'g</a:t>
            </a:r>
            <a:r>
              <a:rPr lang="en-US" sz="3000" dirty="0">
                <a:latin typeface="Preeti" pitchFamily="2" charset="0"/>
              </a:rPr>
              <a:t>} </a:t>
            </a:r>
            <a:r>
              <a:rPr lang="en-US" sz="3000" dirty="0" err="1">
                <a:latin typeface="Preeti" pitchFamily="2" charset="0"/>
              </a:rPr>
              <a:t>klg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dxfdfl</a:t>
            </a:r>
            <a:r>
              <a:rPr lang="en-US" sz="3000" dirty="0">
                <a:latin typeface="Preeti" pitchFamily="2" charset="0"/>
              </a:rPr>
              <a:t>/ </a:t>
            </a:r>
            <a:r>
              <a:rPr lang="en-US" sz="3000" dirty="0" err="1">
                <a:latin typeface="Preeti" pitchFamily="2" charset="0"/>
              </a:rPr>
              <a:t>jf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ljkbsf</a:t>
            </a:r>
            <a:r>
              <a:rPr lang="en-US" sz="3000" dirty="0">
                <a:latin typeface="Preeti" pitchFamily="2" charset="0"/>
              </a:rPr>
              <a:t>] ;</a:t>
            </a:r>
            <a:r>
              <a:rPr lang="en-US" sz="3000" dirty="0" err="1">
                <a:latin typeface="Preeti" pitchFamily="2" charset="0"/>
              </a:rPr>
              <a:t>dodf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dlxnf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tyf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aflnsf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dfly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x'g</a:t>
            </a:r>
            <a:r>
              <a:rPr lang="en-US" sz="3000" dirty="0">
                <a:latin typeface="Preeti" pitchFamily="2" charset="0"/>
              </a:rPr>
              <a:t> ;</a:t>
            </a:r>
            <a:r>
              <a:rPr lang="en-US" sz="3000" dirty="0" err="1">
                <a:latin typeface="Preeti" pitchFamily="2" charset="0"/>
              </a:rPr>
              <a:t>Sg</a:t>
            </a:r>
            <a:r>
              <a:rPr lang="en-US" sz="3000" dirty="0">
                <a:latin typeface="Preeti" pitchFamily="2" charset="0"/>
              </a:rPr>
              <a:t>] lx+;</a:t>
            </a:r>
            <a:r>
              <a:rPr lang="en-US" sz="3000" dirty="0" err="1">
                <a:latin typeface="Preeti" pitchFamily="2" charset="0"/>
              </a:rPr>
              <a:t>fsf</a:t>
            </a:r>
            <a:r>
              <a:rPr lang="en-US" sz="3000" dirty="0">
                <a:latin typeface="Preeti" pitchFamily="2" charset="0"/>
              </a:rPr>
              <a:t>] </a:t>
            </a:r>
            <a:r>
              <a:rPr lang="en-US" sz="3000" dirty="0" err="1">
                <a:latin typeface="Preeti" pitchFamily="2" charset="0"/>
              </a:rPr>
              <a:t>hf</a:t>
            </a:r>
            <a:r>
              <a:rPr lang="en-US" sz="3000" dirty="0">
                <a:latin typeface="Preeti" pitchFamily="2" charset="0"/>
              </a:rPr>
              <a:t>]</a:t>
            </a:r>
            <a:r>
              <a:rPr lang="en-US" sz="3000" dirty="0" err="1">
                <a:latin typeface="Preeti" pitchFamily="2" charset="0"/>
              </a:rPr>
              <a:t>lvd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dfkg</a:t>
            </a:r>
            <a:r>
              <a:rPr lang="en-US" sz="3000" dirty="0">
                <a:latin typeface="Preeti" pitchFamily="2" charset="0"/>
              </a:rPr>
              <a:t> u/L </a:t>
            </a:r>
            <a:r>
              <a:rPr lang="en-US" sz="3000" dirty="0" err="1" smtClean="0">
                <a:latin typeface="Preeti" pitchFamily="2" charset="0"/>
              </a:rPr>
              <a:t>k|efjsf</a:t>
            </a:r>
            <a:r>
              <a:rPr lang="en-US" sz="3000" dirty="0" smtClean="0">
                <a:latin typeface="Preeti" pitchFamily="2" charset="0"/>
              </a:rPr>
              <a:t>/L ;</a:t>
            </a:r>
            <a:r>
              <a:rPr lang="en-US" sz="3000" dirty="0" err="1" smtClean="0">
                <a:latin typeface="Preeti" pitchFamily="2" charset="0"/>
              </a:rPr>
              <a:t>Daf</a:t>
            </a:r>
            <a:r>
              <a:rPr lang="en-US" sz="3000" dirty="0" smtClean="0">
                <a:latin typeface="Preeti" pitchFamily="2" charset="0"/>
              </a:rPr>
              <a:t>]</a:t>
            </a:r>
            <a:r>
              <a:rPr lang="en-US" sz="3000" dirty="0" err="1" smtClean="0">
                <a:latin typeface="Preeti" pitchFamily="2" charset="0"/>
              </a:rPr>
              <a:t>wgsf</a:t>
            </a:r>
            <a:r>
              <a:rPr lang="en-US" sz="3000" dirty="0">
                <a:latin typeface="Preeti" pitchFamily="2" charset="0"/>
              </a:rPr>
              <a:t>] </a:t>
            </a:r>
            <a:r>
              <a:rPr lang="en-US" sz="3000" dirty="0" err="1">
                <a:latin typeface="Preeti" pitchFamily="2" charset="0"/>
              </a:rPr>
              <a:t>nflu</a:t>
            </a:r>
            <a:r>
              <a:rPr lang="en-US" sz="3000" dirty="0">
                <a:latin typeface="Preeti" pitchFamily="2" charset="0"/>
              </a:rPr>
              <a:t> ;+</a:t>
            </a:r>
            <a:r>
              <a:rPr lang="en-US" sz="3000" dirty="0" err="1">
                <a:latin typeface="Preeti" pitchFamily="2" charset="0"/>
              </a:rPr>
              <a:t>oGq</a:t>
            </a:r>
            <a:r>
              <a:rPr lang="en-US" sz="3000" dirty="0">
                <a:latin typeface="Preeti" pitchFamily="2" charset="0"/>
              </a:rPr>
              <a:t> / </a:t>
            </a:r>
            <a:r>
              <a:rPr lang="en-US" sz="3000" dirty="0" err="1">
                <a:latin typeface="Preeti" pitchFamily="2" charset="0"/>
              </a:rPr>
              <a:t>k'j</a:t>
            </a:r>
            <a:r>
              <a:rPr lang="en-US" sz="3000" dirty="0">
                <a:latin typeface="Preeti" pitchFamily="2" charset="0"/>
              </a:rPr>
              <a:t>{ </a:t>
            </a:r>
            <a:r>
              <a:rPr lang="en-US" sz="3000" dirty="0" err="1">
                <a:latin typeface="Preeti" pitchFamily="2" charset="0"/>
              </a:rPr>
              <a:t>tof</a:t>
            </a:r>
            <a:r>
              <a:rPr lang="en-US" sz="3000" dirty="0">
                <a:latin typeface="Preeti" pitchFamily="2" charset="0"/>
              </a:rPr>
              <a:t>/L </a:t>
            </a:r>
            <a:r>
              <a:rPr lang="en-US" sz="3000" dirty="0" err="1">
                <a:latin typeface="Preeti" pitchFamily="2" charset="0"/>
              </a:rPr>
              <a:t>ug</a:t>
            </a:r>
            <a:r>
              <a:rPr lang="en-US" sz="3000" dirty="0">
                <a:latin typeface="Preeti" pitchFamily="2" charset="0"/>
              </a:rPr>
              <a:t>'{kg{] . </a:t>
            </a:r>
            <a:endParaRPr lang="en-US" sz="3000" dirty="0" smtClean="0">
              <a:latin typeface="Preeti" pitchFamily="2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000" dirty="0">
                <a:latin typeface="Preeti" pitchFamily="2" charset="0"/>
              </a:rPr>
              <a:t>n}+</a:t>
            </a:r>
            <a:r>
              <a:rPr lang="en-US" sz="3000" dirty="0" err="1">
                <a:latin typeface="Preeti" pitchFamily="2" charset="0"/>
              </a:rPr>
              <a:t>lus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lje</a:t>
            </a:r>
            <a:r>
              <a:rPr lang="en-US" sz="3000" dirty="0">
                <a:latin typeface="Preeti" pitchFamily="2" charset="0"/>
              </a:rPr>
              <a:t>]</a:t>
            </a:r>
            <a:r>
              <a:rPr lang="en-US" sz="3000" dirty="0" err="1">
                <a:latin typeface="Preeti" pitchFamily="2" charset="0"/>
              </a:rPr>
              <a:t>bsf</a:t>
            </a:r>
            <a:r>
              <a:rPr lang="en-US" sz="3000" dirty="0">
                <a:latin typeface="Preeti" pitchFamily="2" charset="0"/>
              </a:rPr>
              <a:t> 36gfx?nfO{ </a:t>
            </a:r>
            <a:r>
              <a:rPr lang="en-US" sz="3000" dirty="0" err="1">
                <a:latin typeface="Preeti" pitchFamily="2" charset="0"/>
              </a:rPr>
              <a:t>s'g</a:t>
            </a:r>
            <a:r>
              <a:rPr lang="en-US" sz="3000" dirty="0">
                <a:latin typeface="Preeti" pitchFamily="2" charset="0"/>
              </a:rPr>
              <a:t>} </a:t>
            </a:r>
            <a:r>
              <a:rPr lang="en-US" sz="3000" dirty="0" err="1">
                <a:latin typeface="Preeti" pitchFamily="2" charset="0"/>
              </a:rPr>
              <a:t>klg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ljkb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jf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hf</a:t>
            </a:r>
            <a:r>
              <a:rPr lang="en-US" sz="3000" dirty="0">
                <a:latin typeface="Preeti" pitchFamily="2" charset="0"/>
              </a:rPr>
              <a:t>]</a:t>
            </a:r>
            <a:r>
              <a:rPr lang="en-US" sz="3000" dirty="0" err="1">
                <a:latin typeface="Preeti" pitchFamily="2" charset="0"/>
              </a:rPr>
              <a:t>lvdsf</a:t>
            </a:r>
            <a:r>
              <a:rPr lang="en-US" sz="3000" dirty="0">
                <a:latin typeface="Preeti" pitchFamily="2" charset="0"/>
              </a:rPr>
              <a:t>] ;</a:t>
            </a:r>
            <a:r>
              <a:rPr lang="en-US" sz="3000" dirty="0" err="1">
                <a:latin typeface="Preeti" pitchFamily="2" charset="0"/>
              </a:rPr>
              <a:t>dodf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cTofjZos</a:t>
            </a:r>
            <a:r>
              <a:rPr lang="en-US" sz="3000" dirty="0">
                <a:latin typeface="Preeti" pitchFamily="2" charset="0"/>
              </a:rPr>
              <a:t> ;]</a:t>
            </a:r>
            <a:r>
              <a:rPr lang="en-US" sz="3000" dirty="0" err="1">
                <a:latin typeface="Preeti" pitchFamily="2" charset="0"/>
              </a:rPr>
              <a:t>jf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leq</a:t>
            </a:r>
            <a:r>
              <a:rPr lang="en-US" sz="3000" dirty="0">
                <a:latin typeface="Preeti" pitchFamily="2" charset="0"/>
              </a:rPr>
              <a:t> /</a:t>
            </a:r>
            <a:r>
              <a:rPr lang="en-US" sz="3000" dirty="0" err="1">
                <a:latin typeface="Preeti" pitchFamily="2" charset="0"/>
              </a:rPr>
              <a:t>fVg'kg</a:t>
            </a:r>
            <a:r>
              <a:rPr lang="en-US" sz="3000" dirty="0">
                <a:latin typeface="Preeti" pitchFamily="2" charset="0"/>
              </a:rPr>
              <a:t>{] .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dxfdf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/L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ljklQsf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;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dodf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x'g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;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Sg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lx+;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fnfO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Wofgdf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/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flv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;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d'bfo:tdf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lx+;f lj?4 /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ph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'/L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ug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{] ;+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oGqsf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/]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;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dfj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lz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hgr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tgfd"ns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sfo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qmd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;~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rfng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ug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'{kg{] .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000" kern="0" dirty="0" smtClean="0">
                <a:latin typeface="Preeti" pitchFamily="2" charset="0"/>
              </a:rPr>
              <a:t>lx+;f lj?4 </a:t>
            </a:r>
            <a:r>
              <a:rPr lang="en-US" sz="3000" kern="0" dirty="0" err="1" smtClean="0">
                <a:latin typeface="Preeti" pitchFamily="2" charset="0"/>
              </a:rPr>
              <a:t>tTsfn</a:t>
            </a:r>
            <a:r>
              <a:rPr lang="en-US" sz="3000" kern="0" dirty="0" smtClean="0">
                <a:latin typeface="Preeti" pitchFamily="2" charset="0"/>
              </a:rPr>
              <a:t> </a:t>
            </a:r>
            <a:r>
              <a:rPr lang="en-US" sz="3000" kern="0" dirty="0" err="1">
                <a:latin typeface="Preeti" pitchFamily="2" charset="0"/>
              </a:rPr>
              <a:t>ph</a:t>
            </a:r>
            <a:r>
              <a:rPr lang="en-US" sz="3000" kern="0" dirty="0">
                <a:latin typeface="Preeti" pitchFamily="2" charset="0"/>
              </a:rPr>
              <a:t>'/L </a:t>
            </a:r>
            <a:r>
              <a:rPr lang="en-US" sz="3000" kern="0" dirty="0" err="1">
                <a:latin typeface="Preeti" pitchFamily="2" charset="0"/>
              </a:rPr>
              <a:t>lbg</a:t>
            </a:r>
            <a:r>
              <a:rPr lang="en-US" sz="3000" kern="0" dirty="0">
                <a:latin typeface="Preeti" pitchFamily="2" charset="0"/>
              </a:rPr>
              <a:t>], @$ 306fleq g} </a:t>
            </a:r>
            <a:r>
              <a:rPr lang="en-US" sz="3000" kern="0" dirty="0" err="1">
                <a:latin typeface="Preeti" pitchFamily="2" charset="0"/>
              </a:rPr>
              <a:t>k|ltlqmof</a:t>
            </a:r>
            <a:r>
              <a:rPr lang="en-US" sz="3000" kern="0" dirty="0">
                <a:latin typeface="Preeti" pitchFamily="2" charset="0"/>
              </a:rPr>
              <a:t> </a:t>
            </a:r>
            <a:r>
              <a:rPr lang="en-US" sz="3000" kern="0" dirty="0" err="1">
                <a:latin typeface="Preeti" pitchFamily="2" charset="0"/>
              </a:rPr>
              <a:t>lbg</a:t>
            </a:r>
            <a:r>
              <a:rPr lang="en-US" sz="3000" kern="0" dirty="0">
                <a:latin typeface="Preeti" pitchFamily="2" charset="0"/>
              </a:rPr>
              <a:t>], </a:t>
            </a:r>
            <a:r>
              <a:rPr lang="en-US" sz="3000" kern="0" dirty="0" err="1">
                <a:latin typeface="Preeti" pitchFamily="2" charset="0"/>
              </a:rPr>
              <a:t>cfjZos</a:t>
            </a:r>
            <a:r>
              <a:rPr lang="en-US" sz="3000" kern="0" dirty="0">
                <a:latin typeface="Preeti" pitchFamily="2" charset="0"/>
              </a:rPr>
              <a:t> ;</a:t>
            </a:r>
            <a:r>
              <a:rPr lang="en-US" sz="3000" kern="0" dirty="0" err="1">
                <a:latin typeface="Preeti" pitchFamily="2" charset="0"/>
              </a:rPr>
              <a:t>xof</a:t>
            </a:r>
            <a:r>
              <a:rPr lang="en-US" sz="3000" kern="0" dirty="0">
                <a:latin typeface="Preeti" pitchFamily="2" charset="0"/>
              </a:rPr>
              <a:t>]u </a:t>
            </a:r>
            <a:r>
              <a:rPr lang="en-US" sz="3000" kern="0" dirty="0" err="1">
                <a:latin typeface="Preeti" pitchFamily="2" charset="0"/>
              </a:rPr>
              <a:t>tyf</a:t>
            </a:r>
            <a:r>
              <a:rPr lang="en-US" sz="3000" kern="0" dirty="0">
                <a:latin typeface="Preeti" pitchFamily="2" charset="0"/>
              </a:rPr>
              <a:t>  ;</a:t>
            </a:r>
            <a:r>
              <a:rPr lang="en-US" sz="3000" kern="0" dirty="0" err="1">
                <a:latin typeface="Preeti" pitchFamily="2" charset="0"/>
              </a:rPr>
              <a:t>Dk</a:t>
            </a:r>
            <a:r>
              <a:rPr lang="en-US" sz="3000" kern="0" dirty="0">
                <a:latin typeface="Preeti" pitchFamily="2" charset="0"/>
              </a:rPr>
              <a:t>|]if0f </a:t>
            </a:r>
            <a:r>
              <a:rPr lang="en-US" sz="3000" kern="0" dirty="0" err="1">
                <a:latin typeface="Preeti" pitchFamily="2" charset="0"/>
              </a:rPr>
              <a:t>ug</a:t>
            </a:r>
            <a:r>
              <a:rPr lang="en-US" sz="3000" kern="0" dirty="0">
                <a:latin typeface="Preeti" pitchFamily="2" charset="0"/>
              </a:rPr>
              <a:t>{] 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(Referral)  </a:t>
            </a:r>
            <a:r>
              <a:rPr lang="en-US" sz="3000" kern="0" dirty="0" err="1">
                <a:latin typeface="Preeti" pitchFamily="2" charset="0"/>
              </a:rPr>
              <a:t>Joj:yf</a:t>
            </a:r>
            <a:r>
              <a:rPr lang="en-US" sz="3000" kern="0" dirty="0">
                <a:latin typeface="Preeti" pitchFamily="2" charset="0"/>
              </a:rPr>
              <a:t> ;</a:t>
            </a:r>
            <a:r>
              <a:rPr lang="en-US" sz="3000" kern="0" dirty="0" err="1">
                <a:latin typeface="Preeti" pitchFamily="2" charset="0"/>
              </a:rPr>
              <a:t>lxtsf</a:t>
            </a:r>
            <a:r>
              <a:rPr lang="en-US" sz="3000" kern="0" dirty="0">
                <a:latin typeface="Preeti" pitchFamily="2" charset="0"/>
              </a:rPr>
              <a:t>] x6nfO{g ;]</a:t>
            </a:r>
            <a:r>
              <a:rPr lang="en-US" sz="3000" kern="0" dirty="0" err="1" smtClean="0">
                <a:latin typeface="Preeti" pitchFamily="2" charset="0"/>
              </a:rPr>
              <a:t>jfsf</a:t>
            </a:r>
            <a:r>
              <a:rPr lang="en-US" sz="3000" kern="0" dirty="0" smtClean="0">
                <a:latin typeface="Preeti" pitchFamily="2" charset="0"/>
              </a:rPr>
              <a:t>] </a:t>
            </a:r>
            <a:r>
              <a:rPr lang="en-US" sz="3000" kern="0" dirty="0" err="1" smtClean="0">
                <a:latin typeface="Preeti" pitchFamily="2" charset="0"/>
              </a:rPr>
              <a:t>Joj:yf</a:t>
            </a:r>
            <a:r>
              <a:rPr lang="en-US" sz="3000" kern="0" dirty="0" smtClean="0">
                <a:latin typeface="Preeti" pitchFamily="2" charset="0"/>
              </a:rPr>
              <a:t> </a:t>
            </a:r>
            <a:r>
              <a:rPr lang="en-US" sz="3000" kern="0" dirty="0" err="1" smtClean="0">
                <a:latin typeface="Preeti" pitchFamily="2" charset="0"/>
              </a:rPr>
              <a:t>ug</a:t>
            </a:r>
            <a:r>
              <a:rPr lang="en-US" sz="3000" kern="0" dirty="0" smtClean="0">
                <a:latin typeface="Preeti" pitchFamily="2" charset="0"/>
              </a:rPr>
              <a:t>'{kg{] . </a:t>
            </a:r>
            <a:endParaRPr lang="en-US" sz="3000" dirty="0" smtClean="0">
              <a:latin typeface="Preeti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000" dirty="0">
                <a:latin typeface="Preeti" pitchFamily="2" charset="0"/>
              </a:rPr>
              <a:t>;a} :</a:t>
            </a:r>
            <a:r>
              <a:rPr lang="en-US" sz="3000" dirty="0" err="1">
                <a:latin typeface="Preeti" pitchFamily="2" charset="0"/>
              </a:rPr>
              <a:t>yfgLo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txdf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GofoLs</a:t>
            </a:r>
            <a:r>
              <a:rPr lang="en-US" sz="3000" dirty="0">
                <a:latin typeface="Preeti" pitchFamily="2" charset="0"/>
              </a:rPr>
              <a:t> ;</a:t>
            </a:r>
            <a:r>
              <a:rPr lang="en-US" sz="3000" dirty="0" err="1">
                <a:latin typeface="Preeti" pitchFamily="2" charset="0"/>
              </a:rPr>
              <a:t>ldltsf</a:t>
            </a:r>
            <a:r>
              <a:rPr lang="en-US" sz="3000" dirty="0">
                <a:latin typeface="Preeti" pitchFamily="2" charset="0"/>
              </a:rPr>
              <a:t>] </a:t>
            </a:r>
            <a:r>
              <a:rPr lang="en-US" sz="3000" dirty="0" err="1">
                <a:latin typeface="Preeti" pitchFamily="2" charset="0"/>
              </a:rPr>
              <a:t>Gofo</a:t>
            </a:r>
            <a:r>
              <a:rPr lang="en-US" sz="3000" dirty="0">
                <a:latin typeface="Preeti" pitchFamily="2" charset="0"/>
              </a:rPr>
              <a:t> ;</a:t>
            </a:r>
            <a:r>
              <a:rPr lang="en-US" sz="3000" dirty="0" err="1">
                <a:latin typeface="Preeti" pitchFamily="2" charset="0"/>
              </a:rPr>
              <a:t>Dkfbgsf</a:t>
            </a:r>
            <a:r>
              <a:rPr lang="en-US" sz="3000" dirty="0">
                <a:latin typeface="Preeti" pitchFamily="2" charset="0"/>
              </a:rPr>
              <a:t>] </a:t>
            </a:r>
            <a:r>
              <a:rPr lang="en-US" sz="3000" dirty="0" err="1">
                <a:latin typeface="Preeti" pitchFamily="2" charset="0"/>
              </a:rPr>
              <a:t>sfo</a:t>
            </a:r>
            <a:r>
              <a:rPr lang="en-US" sz="3000" dirty="0">
                <a:latin typeface="Preeti" pitchFamily="2" charset="0"/>
              </a:rPr>
              <a:t>{</a:t>
            </a:r>
            <a:r>
              <a:rPr lang="en-US" sz="3000" dirty="0" err="1">
                <a:latin typeface="Preeti" pitchFamily="2" charset="0"/>
              </a:rPr>
              <a:t>nfO</a:t>
            </a:r>
            <a:r>
              <a:rPr lang="en-US" sz="3000" dirty="0">
                <a:latin typeface="Preeti" pitchFamily="2" charset="0"/>
              </a:rPr>
              <a:t>{ ;'/</a:t>
            </a:r>
            <a:r>
              <a:rPr lang="en-US" sz="3000" dirty="0" err="1">
                <a:latin typeface="Preeti" pitchFamily="2" charset="0"/>
              </a:rPr>
              <a:t>lIft</a:t>
            </a:r>
            <a:r>
              <a:rPr lang="en-US" sz="3000" dirty="0">
                <a:latin typeface="Preeti" pitchFamily="2" charset="0"/>
              </a:rPr>
              <a:t> 9+un] ;'</a:t>
            </a:r>
            <a:r>
              <a:rPr lang="en-US" sz="3000" dirty="0" err="1">
                <a:latin typeface="Preeti" pitchFamily="2" charset="0"/>
              </a:rPr>
              <a:t>rf</a:t>
            </a:r>
            <a:r>
              <a:rPr lang="en-US" sz="3000" dirty="0">
                <a:latin typeface="Preeti" pitchFamily="2" charset="0"/>
              </a:rPr>
              <a:t>? </a:t>
            </a:r>
            <a:r>
              <a:rPr lang="en-US" sz="3000" dirty="0" err="1">
                <a:latin typeface="Preeti" pitchFamily="2" charset="0"/>
              </a:rPr>
              <a:t>ug</a:t>
            </a:r>
            <a:r>
              <a:rPr lang="en-US" sz="3000" dirty="0">
                <a:latin typeface="Preeti" pitchFamily="2" charset="0"/>
              </a:rPr>
              <a:t>'{kg{] </a:t>
            </a:r>
            <a:r>
              <a:rPr lang="en-US" sz="3000" dirty="0" smtClean="0">
                <a:latin typeface="Preeti" pitchFamily="2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k|efljt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s]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lGb|t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k|efljtd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qL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;]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jfx?sf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;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jnLs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/0f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ug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'{kg{] /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ljklQ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dxdf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Lsf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;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dodf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klg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;]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jfx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lg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Gt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 ?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kdf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k|bfg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ug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nflu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cfjZos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;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fdfu|Lx?sf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pknAwtf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x'g'kg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{] . </a:t>
            </a:r>
            <a:endParaRPr lang="en-US" sz="3000" dirty="0">
              <a:latin typeface="Preeti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5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457" y="1072056"/>
            <a:ext cx="11045371" cy="419663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000" dirty="0" smtClean="0"/>
              <a:t> </a:t>
            </a:r>
            <a:r>
              <a:rPr lang="en-US" sz="3000" dirty="0" smtClean="0">
                <a:latin typeface="Preeti" pitchFamily="2" charset="0"/>
              </a:rPr>
              <a:t>n}</a:t>
            </a:r>
            <a:r>
              <a:rPr lang="en-US" sz="3000" dirty="0" err="1" smtClean="0">
                <a:latin typeface="Preeti" pitchFamily="2" charset="0"/>
              </a:rPr>
              <a:t>lu+s</a:t>
            </a:r>
            <a:r>
              <a:rPr lang="en-US" sz="3000" dirty="0" smtClean="0">
                <a:latin typeface="Preeti" pitchFamily="2" charset="0"/>
              </a:rPr>
              <a:t> </a:t>
            </a:r>
            <a:r>
              <a:rPr lang="en-US" sz="3000" dirty="0" err="1" smtClean="0">
                <a:latin typeface="Preeti" pitchFamily="2" charset="0"/>
              </a:rPr>
              <a:t>lje</a:t>
            </a:r>
            <a:r>
              <a:rPr lang="en-US" sz="3000" dirty="0" smtClean="0">
                <a:latin typeface="Preeti" pitchFamily="2" charset="0"/>
              </a:rPr>
              <a:t>]</a:t>
            </a:r>
            <a:r>
              <a:rPr lang="en-US" sz="3000" dirty="0" err="1" smtClean="0">
                <a:latin typeface="Preeti" pitchFamily="2" charset="0"/>
              </a:rPr>
              <a:t>bdf</a:t>
            </a:r>
            <a:r>
              <a:rPr lang="en-US" sz="3000" dirty="0" smtClean="0">
                <a:latin typeface="Preeti" pitchFamily="2" charset="0"/>
              </a:rPr>
              <a:t> </a:t>
            </a:r>
            <a:r>
              <a:rPr lang="en-US" sz="3000" dirty="0" err="1" smtClean="0">
                <a:latin typeface="Preeti" pitchFamily="2" charset="0"/>
              </a:rPr>
              <a:t>cfwfl</a:t>
            </a:r>
            <a:r>
              <a:rPr lang="en-US" sz="3000" dirty="0" smtClean="0">
                <a:latin typeface="Preeti" pitchFamily="2" charset="0"/>
              </a:rPr>
              <a:t>/t lx+;f ;</a:t>
            </a:r>
            <a:r>
              <a:rPr lang="en-US" sz="3000" dirty="0" err="1" smtClean="0">
                <a:latin typeface="Preeti" pitchFamily="2" charset="0"/>
              </a:rPr>
              <a:t>Daf</a:t>
            </a:r>
            <a:r>
              <a:rPr lang="en-US" sz="3000" dirty="0" smtClean="0">
                <a:latin typeface="Preeti" pitchFamily="2" charset="0"/>
              </a:rPr>
              <a:t>]</a:t>
            </a:r>
            <a:r>
              <a:rPr lang="en-US" sz="3000" dirty="0" err="1" smtClean="0">
                <a:latin typeface="Preeti" pitchFamily="2" charset="0"/>
              </a:rPr>
              <a:t>wgsf</a:t>
            </a:r>
            <a:r>
              <a:rPr lang="en-US" sz="3000" dirty="0" smtClean="0">
                <a:latin typeface="Preeti" pitchFamily="2" charset="0"/>
              </a:rPr>
              <a:t> </a:t>
            </a:r>
            <a:r>
              <a:rPr lang="en-US" sz="3000" dirty="0" err="1" smtClean="0">
                <a:latin typeface="Preeti" pitchFamily="2" charset="0"/>
              </a:rPr>
              <a:t>nflu</a:t>
            </a:r>
            <a:r>
              <a:rPr lang="en-US" sz="3000" dirty="0" smtClean="0">
                <a:latin typeface="Preeti" pitchFamily="2" charset="0"/>
              </a:rPr>
              <a:t> ;/</a:t>
            </a:r>
            <a:r>
              <a:rPr lang="en-US" sz="3000" dirty="0" err="1" smtClean="0">
                <a:latin typeface="Preeti" pitchFamily="2" charset="0"/>
              </a:rPr>
              <a:t>sf</a:t>
            </a:r>
            <a:r>
              <a:rPr lang="en-US" sz="3000" dirty="0" smtClean="0">
                <a:latin typeface="Preeti" pitchFamily="2" charset="0"/>
              </a:rPr>
              <a:t>/L ;+</a:t>
            </a:r>
            <a:r>
              <a:rPr lang="en-US" sz="3000" dirty="0" err="1" smtClean="0">
                <a:latin typeface="Preeti" pitchFamily="2" charset="0"/>
              </a:rPr>
              <a:t>oGqx</a:t>
            </a:r>
            <a:r>
              <a:rPr lang="en-US" sz="3000" dirty="0" smtClean="0">
                <a:latin typeface="Preeti" pitchFamily="2" charset="0"/>
              </a:rPr>
              <a:t>? / </a:t>
            </a:r>
            <a:r>
              <a:rPr lang="en-US" sz="3000" dirty="0" err="1" smtClean="0">
                <a:latin typeface="Preeti" pitchFamily="2" charset="0"/>
              </a:rPr>
              <a:t>k"jfwf</a:t>
            </a:r>
            <a:r>
              <a:rPr lang="en-US" sz="3000" dirty="0" smtClean="0">
                <a:latin typeface="Preeti" pitchFamily="2" charset="0"/>
              </a:rPr>
              <a:t>{/</a:t>
            </a:r>
            <a:r>
              <a:rPr lang="en-US" sz="3000" dirty="0" err="1" smtClean="0">
                <a:latin typeface="Preeti" pitchFamily="2" charset="0"/>
              </a:rPr>
              <a:t>x?sf</a:t>
            </a:r>
            <a:r>
              <a:rPr lang="en-US" sz="3000" dirty="0" smtClean="0">
                <a:latin typeface="Preeti" pitchFamily="2" charset="0"/>
              </a:rPr>
              <a:t>] ;'b[9Ls/0f </a:t>
            </a:r>
            <a:r>
              <a:rPr lang="en-US" sz="3000" dirty="0" err="1" smtClean="0">
                <a:latin typeface="Preeti" pitchFamily="2" charset="0"/>
              </a:rPr>
              <a:t>ul</a:t>
            </a:r>
            <a:r>
              <a:rPr lang="en-US" sz="3000" dirty="0" smtClean="0">
                <a:latin typeface="Preeti" pitchFamily="2" charset="0"/>
              </a:rPr>
              <a:t>/, </a:t>
            </a:r>
            <a:r>
              <a:rPr lang="en-US" sz="3000" dirty="0" err="1" smtClean="0">
                <a:latin typeface="Preeti" pitchFamily="2" charset="0"/>
              </a:rPr>
              <a:t>yk</a:t>
            </a:r>
            <a:r>
              <a:rPr lang="en-US" sz="3000" dirty="0" smtClean="0">
                <a:latin typeface="Preeti" pitchFamily="2" charset="0"/>
              </a:rPr>
              <a:t> </a:t>
            </a:r>
            <a:r>
              <a:rPr lang="en-US" sz="3000" dirty="0" err="1" smtClean="0">
                <a:latin typeface="Preeti" pitchFamily="2" charset="0"/>
              </a:rPr>
              <a:t>lhDd</a:t>
            </a:r>
            <a:r>
              <a:rPr lang="en-US" sz="3000" dirty="0" smtClean="0">
                <a:latin typeface="Preeti" pitchFamily="2" charset="0"/>
              </a:rPr>
              <a:t>]</a:t>
            </a:r>
            <a:r>
              <a:rPr lang="en-US" sz="3000" dirty="0" err="1" smtClean="0">
                <a:latin typeface="Preeti" pitchFamily="2" charset="0"/>
              </a:rPr>
              <a:t>jf</a:t>
            </a:r>
            <a:r>
              <a:rPr lang="en-US" sz="3000" dirty="0" smtClean="0">
                <a:latin typeface="Preeti" pitchFamily="2" charset="0"/>
              </a:rPr>
              <a:t>/, ;+j]</a:t>
            </a:r>
            <a:r>
              <a:rPr lang="en-US" sz="3000" dirty="0" err="1" smtClean="0">
                <a:latin typeface="Preeti" pitchFamily="2" charset="0"/>
              </a:rPr>
              <a:t>bglzn</a:t>
            </a:r>
            <a:r>
              <a:rPr lang="en-US" sz="3000" dirty="0" smtClean="0">
                <a:latin typeface="Preeti" pitchFamily="2" charset="0"/>
              </a:rPr>
              <a:t> / ;</a:t>
            </a:r>
            <a:r>
              <a:rPr lang="en-US" sz="3000" dirty="0" err="1" smtClean="0">
                <a:latin typeface="Preeti" pitchFamily="2" charset="0"/>
              </a:rPr>
              <a:t>dfj</a:t>
            </a:r>
            <a:r>
              <a:rPr lang="en-US" sz="3000" dirty="0" smtClean="0">
                <a:latin typeface="Preeti" pitchFamily="2" charset="0"/>
              </a:rPr>
              <a:t>]</a:t>
            </a:r>
            <a:r>
              <a:rPr lang="en-US" sz="3000" dirty="0" err="1" smtClean="0">
                <a:latin typeface="Preeti" pitchFamily="2" charset="0"/>
              </a:rPr>
              <a:t>zL</a:t>
            </a:r>
            <a:r>
              <a:rPr lang="en-US" sz="3000" dirty="0" smtClean="0">
                <a:latin typeface="Preeti" pitchFamily="2" charset="0"/>
              </a:rPr>
              <a:t> </a:t>
            </a:r>
            <a:r>
              <a:rPr lang="en-US" sz="3000" dirty="0" err="1" smtClean="0">
                <a:latin typeface="Preeti" pitchFamily="2" charset="0"/>
              </a:rPr>
              <a:t>agfpg'kg</a:t>
            </a:r>
            <a:r>
              <a:rPr lang="en-US" sz="3000" dirty="0" smtClean="0">
                <a:latin typeface="Preeti" pitchFamily="2" charset="0"/>
              </a:rPr>
              <a:t>{] 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dgf</a:t>
            </a:r>
            <a:r>
              <a:rPr lang="en-US" sz="3000" dirty="0">
                <a:latin typeface="Preeti" pitchFamily="2" charset="0"/>
              </a:rPr>
              <a:t>];</a:t>
            </a:r>
            <a:r>
              <a:rPr lang="en-US" sz="3000" dirty="0" err="1">
                <a:latin typeface="Preeti" pitchFamily="2" charset="0"/>
              </a:rPr>
              <a:t>fdflhs</a:t>
            </a:r>
            <a:r>
              <a:rPr lang="en-US" sz="3000" dirty="0">
                <a:latin typeface="Preeti" pitchFamily="2" charset="0"/>
              </a:rPr>
              <a:t> ;</a:t>
            </a:r>
            <a:r>
              <a:rPr lang="en-US" sz="3000" dirty="0" err="1">
                <a:latin typeface="Preeti" pitchFamily="2" charset="0"/>
              </a:rPr>
              <a:t>d:ofsf</a:t>
            </a:r>
            <a:r>
              <a:rPr lang="en-US" sz="3000" dirty="0">
                <a:latin typeface="Preeti" pitchFamily="2" charset="0"/>
              </a:rPr>
              <a:t>] ;</a:t>
            </a:r>
            <a:r>
              <a:rPr lang="en-US" sz="3000" dirty="0" err="1">
                <a:latin typeface="Preeti" pitchFamily="2" charset="0"/>
              </a:rPr>
              <a:t>Daf</a:t>
            </a:r>
            <a:r>
              <a:rPr lang="en-US" sz="3000" dirty="0">
                <a:latin typeface="Preeti" pitchFamily="2" charset="0"/>
              </a:rPr>
              <a:t>]</a:t>
            </a:r>
            <a:r>
              <a:rPr lang="en-US" sz="3000" dirty="0" err="1">
                <a:latin typeface="Preeti" pitchFamily="2" charset="0"/>
              </a:rPr>
              <a:t>wgsf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nflu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k|To</a:t>
            </a:r>
            <a:r>
              <a:rPr lang="en-US" sz="3000" dirty="0">
                <a:latin typeface="Preeti" pitchFamily="2" charset="0"/>
              </a:rPr>
              <a:t>]s :</a:t>
            </a:r>
            <a:r>
              <a:rPr lang="en-US" sz="3000" dirty="0" err="1">
                <a:latin typeface="Preeti" pitchFamily="2" charset="0"/>
              </a:rPr>
              <a:t>yfgLo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txdf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dgf</a:t>
            </a:r>
            <a:r>
              <a:rPr lang="en-US" sz="3000" dirty="0">
                <a:latin typeface="Preeti" pitchFamily="2" charset="0"/>
              </a:rPr>
              <a:t>]k/</a:t>
            </a:r>
            <a:r>
              <a:rPr lang="en-US" sz="3000" dirty="0" err="1">
                <a:latin typeface="Preeti" pitchFamily="2" charset="0"/>
              </a:rPr>
              <a:t>fdz</a:t>
            </a:r>
            <a:r>
              <a:rPr lang="en-US" sz="3000" dirty="0">
                <a:latin typeface="Preeti" pitchFamily="2" charset="0"/>
              </a:rPr>
              <a:t>{s]Gb|÷</a:t>
            </a:r>
            <a:r>
              <a:rPr lang="en-US" sz="3000" dirty="0" err="1">
                <a:latin typeface="Preeti" pitchFamily="2" charset="0"/>
              </a:rPr>
              <a:t>dgf</a:t>
            </a:r>
            <a:r>
              <a:rPr lang="en-US" sz="3000" dirty="0">
                <a:latin typeface="Preeti" pitchFamily="2" charset="0"/>
              </a:rPr>
              <a:t>]k/</a:t>
            </a:r>
            <a:r>
              <a:rPr lang="en-US" sz="3000" dirty="0" err="1">
                <a:latin typeface="Preeti" pitchFamily="2" charset="0"/>
              </a:rPr>
              <a:t>fdz</a:t>
            </a:r>
            <a:r>
              <a:rPr lang="en-US" sz="3000" dirty="0">
                <a:latin typeface="Preeti" pitchFamily="2" charset="0"/>
              </a:rPr>
              <a:t>{</a:t>
            </a:r>
            <a:r>
              <a:rPr lang="en-US" sz="3000" dirty="0" err="1">
                <a:latin typeface="Preeti" pitchFamily="2" charset="0"/>
              </a:rPr>
              <a:t>bftfsf</a:t>
            </a:r>
            <a:r>
              <a:rPr lang="en-US" sz="3000" dirty="0">
                <a:latin typeface="Preeti" pitchFamily="2" charset="0"/>
              </a:rPr>
              <a:t>] </a:t>
            </a:r>
            <a:r>
              <a:rPr lang="en-US" sz="3000" dirty="0" err="1">
                <a:latin typeface="Preeti" pitchFamily="2" charset="0"/>
              </a:rPr>
              <a:t>Joj:yf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ug</a:t>
            </a:r>
            <a:r>
              <a:rPr lang="en-US" sz="3000" dirty="0">
                <a:latin typeface="Preeti" pitchFamily="2" charset="0"/>
              </a:rPr>
              <a:t>'{kg{] 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000" dirty="0">
                <a:latin typeface="Preeti" pitchFamily="2" charset="0"/>
              </a:rPr>
              <a:t>;a} :</a:t>
            </a:r>
            <a:r>
              <a:rPr lang="en-US" sz="3000" dirty="0" err="1">
                <a:latin typeface="Preeti" pitchFamily="2" charset="0"/>
              </a:rPr>
              <a:t>yfgLo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txdf</a:t>
            </a:r>
            <a:r>
              <a:rPr lang="en-US" sz="3000" dirty="0">
                <a:latin typeface="Preeti" pitchFamily="2" charset="0"/>
              </a:rPr>
              <a:t> n}</a:t>
            </a:r>
            <a:r>
              <a:rPr lang="en-US" sz="3000" dirty="0" err="1">
                <a:latin typeface="Preeti" pitchFamily="2" charset="0"/>
              </a:rPr>
              <a:t>lu+s</a:t>
            </a:r>
            <a:r>
              <a:rPr lang="en-US" sz="3000" dirty="0">
                <a:latin typeface="Preeti" pitchFamily="2" charset="0"/>
              </a:rPr>
              <a:t> ;</a:t>
            </a:r>
            <a:r>
              <a:rPr lang="en-US" sz="3000" dirty="0" err="1">
                <a:latin typeface="Preeti" pitchFamily="2" charset="0"/>
              </a:rPr>
              <a:t>dfgtf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gLlt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tof</a:t>
            </a:r>
            <a:r>
              <a:rPr lang="en-US" sz="3000" dirty="0">
                <a:latin typeface="Preeti" pitchFamily="2" charset="0"/>
              </a:rPr>
              <a:t>/ </a:t>
            </a:r>
            <a:r>
              <a:rPr lang="en-US" sz="3000" dirty="0" err="1">
                <a:latin typeface="Preeti" pitchFamily="2" charset="0"/>
              </a:rPr>
              <a:t>ul</a:t>
            </a:r>
            <a:r>
              <a:rPr lang="en-US" sz="3000" dirty="0">
                <a:latin typeface="Preeti" pitchFamily="2" charset="0"/>
              </a:rPr>
              <a:t>/ </a:t>
            </a:r>
            <a:r>
              <a:rPr lang="en-US" sz="3000" dirty="0" err="1">
                <a:latin typeface="Preeti" pitchFamily="2" charset="0"/>
              </a:rPr>
              <a:t>nfu</a:t>
            </a:r>
            <a:r>
              <a:rPr lang="en-US" sz="3000" dirty="0">
                <a:latin typeface="Preeti" pitchFamily="2" charset="0"/>
              </a:rPr>
              <a:t>' </a:t>
            </a:r>
            <a:r>
              <a:rPr lang="en-US" sz="3000" dirty="0" err="1">
                <a:latin typeface="Preeti" pitchFamily="2" charset="0"/>
              </a:rPr>
              <a:t>ug</a:t>
            </a:r>
            <a:r>
              <a:rPr lang="en-US" sz="3000" dirty="0">
                <a:latin typeface="Preeti" pitchFamily="2" charset="0"/>
              </a:rPr>
              <a:t>'{kg{] . </a:t>
            </a:r>
            <a:r>
              <a:rPr lang="en-US" sz="3000" dirty="0" smtClean="0">
                <a:latin typeface="Preeti" pitchFamily="2" charset="0"/>
              </a:rPr>
              <a:t>;</a:t>
            </a:r>
            <a:r>
              <a:rPr lang="en-US" sz="3000" dirty="0" err="1" smtClean="0">
                <a:latin typeface="Preeti" pitchFamily="2" charset="0"/>
              </a:rPr>
              <a:t>fy</a:t>
            </a:r>
            <a:r>
              <a:rPr lang="en-US" sz="3000" dirty="0" smtClean="0">
                <a:latin typeface="Preeti" pitchFamily="2" charset="0"/>
              </a:rPr>
              <a:t>} </a:t>
            </a:r>
            <a:r>
              <a:rPr lang="en-US" sz="3000" dirty="0">
                <a:latin typeface="Preeti" pitchFamily="2" charset="0"/>
              </a:rPr>
              <a:t>;+3, </a:t>
            </a:r>
            <a:r>
              <a:rPr lang="en-US" sz="3000" dirty="0" err="1">
                <a:latin typeface="Preeti" pitchFamily="2" charset="0"/>
              </a:rPr>
              <a:t>k|b</a:t>
            </a:r>
            <a:r>
              <a:rPr lang="en-US" sz="3000" dirty="0">
                <a:latin typeface="Preeti" pitchFamily="2" charset="0"/>
              </a:rPr>
              <a:t>]z / :</a:t>
            </a:r>
            <a:r>
              <a:rPr lang="en-US" sz="3000" dirty="0" err="1">
                <a:latin typeface="Preeti" pitchFamily="2" charset="0"/>
              </a:rPr>
              <a:t>yfgLo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txdf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ePsf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sfo</a:t>
            </a:r>
            <a:r>
              <a:rPr lang="en-US" sz="3000" dirty="0">
                <a:latin typeface="Preeti" pitchFamily="2" charset="0"/>
              </a:rPr>
              <a:t>{</a:t>
            </a:r>
            <a:r>
              <a:rPr lang="en-US" sz="3000" dirty="0" err="1">
                <a:latin typeface="Preeti" pitchFamily="2" charset="0"/>
              </a:rPr>
              <a:t>x?sf</a:t>
            </a:r>
            <a:r>
              <a:rPr lang="en-US" sz="3000" dirty="0">
                <a:latin typeface="Preeti" pitchFamily="2" charset="0"/>
              </a:rPr>
              <a:t>] ;</a:t>
            </a:r>
            <a:r>
              <a:rPr lang="en-US" sz="3000" dirty="0" err="1">
                <a:latin typeface="Preeti" pitchFamily="2" charset="0"/>
              </a:rPr>
              <a:t>ldIff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ug</a:t>
            </a:r>
            <a:r>
              <a:rPr lang="en-US" sz="3000" dirty="0">
                <a:latin typeface="Preeti" pitchFamily="2" charset="0"/>
              </a:rPr>
              <a:t>{ / </a:t>
            </a:r>
            <a:r>
              <a:rPr lang="en-US" sz="3000" dirty="0" err="1">
                <a:latin typeface="Preeti" pitchFamily="2" charset="0"/>
              </a:rPr>
              <a:t>l;sfO</a:t>
            </a:r>
            <a:r>
              <a:rPr lang="en-US" sz="3000" dirty="0">
                <a:latin typeface="Preeti" pitchFamily="2" charset="0"/>
              </a:rPr>
              <a:t>{</a:t>
            </a:r>
            <a:r>
              <a:rPr lang="en-US" sz="3000" dirty="0" err="1">
                <a:latin typeface="Preeti" pitchFamily="2" charset="0"/>
              </a:rPr>
              <a:t>sf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cfwf</a:t>
            </a:r>
            <a:r>
              <a:rPr lang="en-US" sz="3000" dirty="0">
                <a:latin typeface="Preeti" pitchFamily="2" charset="0"/>
              </a:rPr>
              <a:t>/</a:t>
            </a:r>
            <a:r>
              <a:rPr lang="en-US" sz="3000" dirty="0" err="1">
                <a:latin typeface="Preeti" pitchFamily="2" charset="0"/>
              </a:rPr>
              <a:t>df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cfufdL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jif</a:t>
            </a:r>
            <a:r>
              <a:rPr lang="en-US" sz="3000" dirty="0">
                <a:latin typeface="Preeti" pitchFamily="2" charset="0"/>
              </a:rPr>
              <a:t>{</a:t>
            </a:r>
            <a:r>
              <a:rPr lang="en-US" sz="3000" dirty="0" err="1">
                <a:latin typeface="Preeti" pitchFamily="2" charset="0"/>
              </a:rPr>
              <a:t>sf</a:t>
            </a:r>
            <a:r>
              <a:rPr lang="en-US" sz="3000" dirty="0">
                <a:latin typeface="Preeti" pitchFamily="2" charset="0"/>
              </a:rPr>
              <a:t>] </a:t>
            </a:r>
            <a:r>
              <a:rPr lang="en-US" sz="3000" dirty="0" err="1">
                <a:latin typeface="Preeti" pitchFamily="2" charset="0"/>
              </a:rPr>
              <a:t>sfo</a:t>
            </a:r>
            <a:r>
              <a:rPr lang="en-US" sz="3000" dirty="0">
                <a:latin typeface="Preeti" pitchFamily="2" charset="0"/>
              </a:rPr>
              <a:t>{</a:t>
            </a:r>
            <a:r>
              <a:rPr lang="en-US" sz="3000" dirty="0" err="1">
                <a:latin typeface="Preeti" pitchFamily="2" charset="0"/>
              </a:rPr>
              <a:t>qmd</a:t>
            </a:r>
            <a:r>
              <a:rPr lang="en-US" sz="3000" dirty="0">
                <a:latin typeface="Preeti" pitchFamily="2" charset="0"/>
              </a:rPr>
              <a:t> to </a:t>
            </a:r>
            <a:r>
              <a:rPr lang="en-US" sz="3000" dirty="0" err="1">
                <a:latin typeface="Preeti" pitchFamily="2" charset="0"/>
              </a:rPr>
              <a:t>ug</a:t>
            </a:r>
            <a:r>
              <a:rPr lang="en-US" sz="3000" dirty="0">
                <a:latin typeface="Preeti" pitchFamily="2" charset="0"/>
              </a:rPr>
              <a:t>{</a:t>
            </a:r>
            <a:r>
              <a:rPr lang="en-US" sz="3000" dirty="0" err="1">
                <a:latin typeface="Preeti" pitchFamily="2" charset="0"/>
              </a:rPr>
              <a:t>sf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nflu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cg'udg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tyf</a:t>
            </a:r>
            <a:r>
              <a:rPr lang="en-US" sz="3000" dirty="0">
                <a:latin typeface="Preeti" pitchFamily="2" charset="0"/>
              </a:rPr>
              <a:t> </a:t>
            </a:r>
            <a:r>
              <a:rPr lang="en-US" sz="3000" dirty="0" err="1">
                <a:latin typeface="Preeti" pitchFamily="2" charset="0"/>
              </a:rPr>
              <a:t>d"Nofs+g</a:t>
            </a:r>
            <a:r>
              <a:rPr lang="en-US" sz="3000" dirty="0">
                <a:latin typeface="Preeti" pitchFamily="2" charset="0"/>
              </a:rPr>
              <a:t> ;+</a:t>
            </a:r>
            <a:r>
              <a:rPr lang="en-US" sz="3000" dirty="0" err="1">
                <a:latin typeface="Preeti" pitchFamily="2" charset="0"/>
              </a:rPr>
              <a:t>oGqsf</a:t>
            </a:r>
            <a:r>
              <a:rPr lang="en-US" sz="3000" dirty="0">
                <a:latin typeface="Preeti" pitchFamily="2" charset="0"/>
              </a:rPr>
              <a:t>] </a:t>
            </a:r>
            <a:r>
              <a:rPr lang="en-US" sz="3000" dirty="0" err="1">
                <a:latin typeface="Preeti" pitchFamily="2" charset="0"/>
              </a:rPr>
              <a:t>ljsf</a:t>
            </a:r>
            <a:r>
              <a:rPr lang="en-US" sz="3000" dirty="0">
                <a:latin typeface="Preeti" pitchFamily="2" charset="0"/>
              </a:rPr>
              <a:t>; </a:t>
            </a:r>
            <a:r>
              <a:rPr lang="en-US" sz="3000" dirty="0" err="1">
                <a:latin typeface="Preeti" pitchFamily="2" charset="0"/>
              </a:rPr>
              <a:t>ug</a:t>
            </a:r>
            <a:r>
              <a:rPr lang="en-US" sz="3000" dirty="0">
                <a:latin typeface="Preeti" pitchFamily="2" charset="0"/>
              </a:rPr>
              <a:t>'{kg{] . </a:t>
            </a:r>
            <a:endParaRPr lang="en-US" sz="3000" dirty="0" smtClean="0">
              <a:latin typeface="Preeti" pitchFamily="2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k|To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]s :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yfgLo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txdf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lz3|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k|ltlqmof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sfo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{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sf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nflu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tflndk|fKt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/  </a:t>
            </a:r>
            <a:r>
              <a:rPr lang="en-US" sz="30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l;ko'Qm</a:t>
            </a:r>
            <a:r>
              <a:rPr lang="en-US" sz="30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hgzlQm</a:t>
            </a:r>
            <a:r>
              <a:rPr lang="en-US" sz="30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tof</a:t>
            </a:r>
            <a:r>
              <a:rPr lang="en-US" sz="3000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3000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ug</a:t>
            </a:r>
            <a:r>
              <a:rPr lang="en-US" sz="3000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'{kg{] .</a:t>
            </a:r>
            <a:r>
              <a:rPr lang="en-US" sz="3000" dirty="0" smtClean="0"/>
              <a:t> </a:t>
            </a:r>
            <a:endParaRPr lang="en-US" sz="30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1986" y="245711"/>
            <a:ext cx="10515600" cy="426445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;'</a:t>
            </a:r>
            <a:r>
              <a:rPr lang="en-US" sz="3200" b="1" dirty="0" err="1" smtClean="0">
                <a:solidFill>
                  <a:srgbClr val="CD1DC5"/>
                </a:solidFill>
                <a:latin typeface="Preeti" pitchFamily="2" charset="0"/>
              </a:rPr>
              <a:t>emfjx</a:t>
            </a:r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? </a:t>
            </a:r>
            <a:endParaRPr lang="en-US" sz="3200" b="1" dirty="0">
              <a:solidFill>
                <a:srgbClr val="CD1DC5"/>
              </a:solidFill>
              <a:latin typeface="Preeti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37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482" y="378372"/>
            <a:ext cx="10355317" cy="597830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10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B4369C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Preeti" pitchFamily="2" charset="0"/>
              </a:rPr>
              <a:t>wGojfb</a:t>
            </a:r>
            <a:endParaRPr lang="en-US" sz="21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B4369C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Preeti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B1BF-AC87-43D1-BB85-49C4D041489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5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750" y="133113"/>
            <a:ext cx="10515600" cy="6551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;j{]If0fsf] p2]</a:t>
            </a:r>
            <a:r>
              <a:rPr lang="en-US" sz="3600" b="1" dirty="0" err="1" smtClean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Zox</a:t>
            </a:r>
            <a:r>
              <a:rPr lang="en-US" sz="3600" b="1" dirty="0">
                <a:latin typeface="Preet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? M</a:t>
            </a:r>
            <a:endParaRPr lang="en-US" sz="3500" b="1" dirty="0">
              <a:solidFill>
                <a:srgbClr val="CD1DC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59" y="782390"/>
            <a:ext cx="11352170" cy="2016186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Preeti" pitchFamily="2" charset="0"/>
              </a:rPr>
              <a:t>sf</a:t>
            </a:r>
            <a:r>
              <a:rPr lang="en-US" sz="2400" dirty="0" smtClean="0">
                <a:latin typeface="Preeti" pitchFamily="2" charset="0"/>
              </a:rPr>
              <a:t>]le8 !( </a:t>
            </a:r>
            <a:r>
              <a:rPr lang="en-US" sz="2400" dirty="0" err="1" smtClean="0">
                <a:latin typeface="Preeti" pitchFamily="2" charset="0"/>
              </a:rPr>
              <a:t>dxfdf</a:t>
            </a:r>
            <a:r>
              <a:rPr lang="en-US" sz="2400" dirty="0" smtClean="0">
                <a:latin typeface="Preeti" pitchFamily="2" charset="0"/>
              </a:rPr>
              <a:t>/</a:t>
            </a:r>
            <a:r>
              <a:rPr lang="en-US" sz="2400" dirty="0" err="1" smtClean="0">
                <a:latin typeface="Preeti" pitchFamily="2" charset="0"/>
              </a:rPr>
              <a:t>Lsf</a:t>
            </a:r>
            <a:r>
              <a:rPr lang="en-US" sz="2400" dirty="0" smtClean="0">
                <a:latin typeface="Preeti" pitchFamily="2" charset="0"/>
              </a:rPr>
              <a:t> ;</a:t>
            </a:r>
            <a:r>
              <a:rPr lang="en-US" sz="2400" dirty="0" err="1" smtClean="0">
                <a:latin typeface="Preeti" pitchFamily="2" charset="0"/>
              </a:rPr>
              <a:t>dodf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x'g;Sg</a:t>
            </a:r>
            <a:r>
              <a:rPr lang="en-US" sz="2400" dirty="0" smtClean="0">
                <a:latin typeface="Preeti" pitchFamily="2" charset="0"/>
              </a:rPr>
              <a:t>] n}</a:t>
            </a:r>
            <a:r>
              <a:rPr lang="en-US" sz="2400" dirty="0" err="1" smtClean="0">
                <a:latin typeface="Preeti" pitchFamily="2" charset="0"/>
              </a:rPr>
              <a:t>lu+s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lje</a:t>
            </a:r>
            <a:r>
              <a:rPr lang="en-US" sz="2400" dirty="0" smtClean="0">
                <a:latin typeface="Preeti" pitchFamily="2" charset="0"/>
              </a:rPr>
              <a:t>]</a:t>
            </a:r>
            <a:r>
              <a:rPr lang="en-US" sz="2400" dirty="0" err="1" smtClean="0">
                <a:latin typeface="Preeti" pitchFamily="2" charset="0"/>
              </a:rPr>
              <a:t>bdf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cfwfl</a:t>
            </a:r>
            <a:r>
              <a:rPr lang="en-US" sz="2400" dirty="0" smtClean="0">
                <a:latin typeface="Preeti" pitchFamily="2" charset="0"/>
              </a:rPr>
              <a:t>/t lx+;</a:t>
            </a:r>
            <a:r>
              <a:rPr lang="en-US" sz="2400" dirty="0" err="1" smtClean="0">
                <a:latin typeface="Preeti" pitchFamily="2" charset="0"/>
              </a:rPr>
              <a:t>fsf</a:t>
            </a:r>
            <a:r>
              <a:rPr lang="en-US" sz="2400" dirty="0" smtClean="0">
                <a:latin typeface="Preeti" pitchFamily="2" charset="0"/>
              </a:rPr>
              <a:t>] </a:t>
            </a:r>
            <a:r>
              <a:rPr lang="en-US" sz="2400" dirty="0" err="1" smtClean="0">
                <a:latin typeface="Preeti" pitchFamily="2" charset="0"/>
              </a:rPr>
              <a:t>cj:yfsf</a:t>
            </a:r>
            <a:r>
              <a:rPr lang="en-US" sz="2400" dirty="0" smtClean="0">
                <a:latin typeface="Preeti" pitchFamily="2" charset="0"/>
              </a:rPr>
              <a:t>] </a:t>
            </a:r>
            <a:r>
              <a:rPr lang="en-US" sz="2400" dirty="0" err="1" smtClean="0">
                <a:latin typeface="Preeti" pitchFamily="2" charset="0"/>
              </a:rPr>
              <a:t>wf</a:t>
            </a:r>
            <a:r>
              <a:rPr lang="en-US" sz="2400" dirty="0" smtClean="0">
                <a:latin typeface="Preeti" pitchFamily="2" charset="0"/>
              </a:rPr>
              <a:t>/0ff </a:t>
            </a:r>
            <a:r>
              <a:rPr lang="en-US" sz="2400" dirty="0" err="1" smtClean="0">
                <a:latin typeface="Preeti" pitchFamily="2" charset="0"/>
              </a:rPr>
              <a:t>a'em</a:t>
            </a:r>
            <a:r>
              <a:rPr lang="en-US" sz="2400" dirty="0" smtClean="0">
                <a:latin typeface="Preeti" pitchFamily="2" charset="0"/>
              </a:rPr>
              <a:t>\g],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Preeti" pitchFamily="2" charset="0"/>
              </a:rPr>
              <a:t> n}</a:t>
            </a:r>
            <a:r>
              <a:rPr lang="en-US" sz="2400" dirty="0" err="1" smtClean="0">
                <a:latin typeface="Preeti" pitchFamily="2" charset="0"/>
              </a:rPr>
              <a:t>lu+s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lje</a:t>
            </a:r>
            <a:r>
              <a:rPr lang="en-US" sz="2400" dirty="0" smtClean="0">
                <a:latin typeface="Preeti" pitchFamily="2" charset="0"/>
              </a:rPr>
              <a:t>]</a:t>
            </a:r>
            <a:r>
              <a:rPr lang="en-US" sz="2400" dirty="0" err="1" smtClean="0">
                <a:latin typeface="Preeti" pitchFamily="2" charset="0"/>
              </a:rPr>
              <a:t>bdf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cfwfl</a:t>
            </a:r>
            <a:r>
              <a:rPr lang="en-US" sz="2400" dirty="0" smtClean="0">
                <a:latin typeface="Preeti" pitchFamily="2" charset="0"/>
              </a:rPr>
              <a:t>/t lx+;f ;</a:t>
            </a:r>
            <a:r>
              <a:rPr lang="en-US" sz="2400" dirty="0" err="1" smtClean="0">
                <a:latin typeface="Preeti" pitchFamily="2" charset="0"/>
              </a:rPr>
              <a:t>Daf</a:t>
            </a:r>
            <a:r>
              <a:rPr lang="en-US" sz="2400" dirty="0" smtClean="0">
                <a:latin typeface="Preeti" pitchFamily="2" charset="0"/>
              </a:rPr>
              <a:t>]</a:t>
            </a:r>
            <a:r>
              <a:rPr lang="en-US" sz="2400" dirty="0" err="1" smtClean="0">
                <a:latin typeface="Preeti" pitchFamily="2" charset="0"/>
              </a:rPr>
              <a:t>wgsf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nflu</a:t>
            </a:r>
            <a:r>
              <a:rPr lang="en-US" sz="2400" dirty="0" smtClean="0">
                <a:latin typeface="Preeti" pitchFamily="2" charset="0"/>
              </a:rPr>
              <a:t> :</a:t>
            </a:r>
            <a:r>
              <a:rPr lang="en-US" sz="2400" dirty="0" err="1" smtClean="0">
                <a:latin typeface="Preeti" pitchFamily="2" charset="0"/>
              </a:rPr>
              <a:t>yfkgf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ePsf</a:t>
            </a:r>
            <a:r>
              <a:rPr lang="en-US" sz="2400" dirty="0" smtClean="0">
                <a:latin typeface="Preeti" pitchFamily="2" charset="0"/>
              </a:rPr>
              <a:t> ;</a:t>
            </a:r>
            <a:r>
              <a:rPr lang="en-US" sz="2400" dirty="0" err="1" smtClean="0">
                <a:latin typeface="Preeti" pitchFamily="2" charset="0"/>
              </a:rPr>
              <a:t>xof</a:t>
            </a:r>
            <a:r>
              <a:rPr lang="en-US" sz="2400" dirty="0" smtClean="0">
                <a:latin typeface="Preeti" pitchFamily="2" charset="0"/>
              </a:rPr>
              <a:t>]</a:t>
            </a:r>
            <a:r>
              <a:rPr lang="en-US" sz="2400" dirty="0" err="1" smtClean="0">
                <a:latin typeface="Preeti" pitchFamily="2" charset="0"/>
              </a:rPr>
              <a:t>uL</a:t>
            </a:r>
            <a:r>
              <a:rPr lang="en-US" sz="2400" dirty="0" smtClean="0">
                <a:latin typeface="Preeti" pitchFamily="2" charset="0"/>
              </a:rPr>
              <a:t> ;+oGqx?af6 </a:t>
            </a:r>
            <a:r>
              <a:rPr lang="en-US" sz="2400" dirty="0" err="1" smtClean="0">
                <a:latin typeface="Preeti" pitchFamily="2" charset="0"/>
              </a:rPr>
              <a:t>k|jfx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eO</a:t>
            </a:r>
            <a:r>
              <a:rPr lang="en-US" sz="2400" dirty="0" smtClean="0">
                <a:latin typeface="Preeti" pitchFamily="2" charset="0"/>
              </a:rPr>
              <a:t>{/x]s]f ;]</a:t>
            </a:r>
            <a:r>
              <a:rPr lang="en-US" sz="2400" dirty="0" err="1" smtClean="0">
                <a:latin typeface="Preeti" pitchFamily="2" charset="0"/>
              </a:rPr>
              <a:t>jfx?sf</a:t>
            </a:r>
            <a:r>
              <a:rPr lang="en-US" sz="2400" dirty="0" smtClean="0">
                <a:latin typeface="Preeti" pitchFamily="2" charset="0"/>
              </a:rPr>
              <a:t>] </a:t>
            </a:r>
            <a:r>
              <a:rPr lang="en-US" sz="2400" dirty="0" err="1" smtClean="0">
                <a:latin typeface="Preeti" pitchFamily="2" charset="0"/>
              </a:rPr>
              <a:t>pknAwtf</a:t>
            </a:r>
            <a:r>
              <a:rPr lang="en-US" sz="2400" dirty="0" smtClean="0">
                <a:latin typeface="Preeti" pitchFamily="2" charset="0"/>
              </a:rPr>
              <a:t>, </a:t>
            </a:r>
            <a:r>
              <a:rPr lang="en-US" sz="2400" dirty="0" err="1" smtClean="0">
                <a:latin typeface="Preeti" pitchFamily="2" charset="0"/>
              </a:rPr>
              <a:t>k|efjsfl</a:t>
            </a:r>
            <a:r>
              <a:rPr lang="en-US" sz="2400" dirty="0" smtClean="0">
                <a:latin typeface="Preeti" pitchFamily="2" charset="0"/>
              </a:rPr>
              <a:t>/</a:t>
            </a:r>
            <a:r>
              <a:rPr lang="en-US" sz="2400" dirty="0" err="1" smtClean="0">
                <a:latin typeface="Preeti" pitchFamily="2" charset="0"/>
              </a:rPr>
              <a:t>tf</a:t>
            </a:r>
            <a:r>
              <a:rPr lang="en-US" sz="2400" dirty="0" smtClean="0">
                <a:latin typeface="Preeti" pitchFamily="2" charset="0"/>
              </a:rPr>
              <a:t>, / </a:t>
            </a:r>
            <a:r>
              <a:rPr lang="en-US" sz="2400" dirty="0" err="1" smtClean="0">
                <a:latin typeface="Preeti" pitchFamily="2" charset="0"/>
              </a:rPr>
              <a:t>r'gf</a:t>
            </a:r>
            <a:r>
              <a:rPr lang="en-US" sz="2400" dirty="0" smtClean="0">
                <a:latin typeface="Preeti" pitchFamily="2" charset="0"/>
              </a:rPr>
              <a:t>}</a:t>
            </a:r>
            <a:r>
              <a:rPr lang="en-US" sz="2400" dirty="0" err="1" smtClean="0">
                <a:latin typeface="Preeti" pitchFamily="2" charset="0"/>
              </a:rPr>
              <a:t>tLx?sf</a:t>
            </a:r>
            <a:r>
              <a:rPr lang="en-US" sz="2400" dirty="0" smtClean="0">
                <a:latin typeface="Preeti" pitchFamily="2" charset="0"/>
              </a:rPr>
              <a:t>] </a:t>
            </a:r>
            <a:r>
              <a:rPr lang="en-US" sz="2400" dirty="0" err="1" smtClean="0">
                <a:latin typeface="Preeti" pitchFamily="2" charset="0"/>
              </a:rPr>
              <a:t>ljZn</a:t>
            </a:r>
            <a:r>
              <a:rPr lang="en-US" sz="2400" dirty="0" smtClean="0">
                <a:latin typeface="Preeti" pitchFamily="2" charset="0"/>
              </a:rPr>
              <a:t>]if0f </a:t>
            </a:r>
            <a:r>
              <a:rPr lang="en-US" sz="2400" dirty="0" err="1" smtClean="0">
                <a:latin typeface="Preeti" pitchFamily="2" charset="0"/>
              </a:rPr>
              <a:t>ug</a:t>
            </a:r>
            <a:r>
              <a:rPr lang="en-US" sz="2400" dirty="0" smtClean="0">
                <a:latin typeface="Preeti" pitchFamily="2" charset="0"/>
              </a:rPr>
              <a:t>{],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Preeti" pitchFamily="2" charset="0"/>
              </a:rPr>
              <a:t> lx+;f </a:t>
            </a:r>
            <a:r>
              <a:rPr lang="en-US" sz="2400" dirty="0" err="1" smtClean="0">
                <a:latin typeface="Preeti" pitchFamily="2" charset="0"/>
              </a:rPr>
              <a:t>k|efljts</a:t>
            </a:r>
            <a:r>
              <a:rPr lang="en-US" sz="2400" dirty="0" smtClean="0">
                <a:latin typeface="Preeti" pitchFamily="2" charset="0"/>
              </a:rPr>
              <a:t>]f </a:t>
            </a:r>
            <a:r>
              <a:rPr lang="en-US" sz="2400" dirty="0" err="1" smtClean="0">
                <a:latin typeface="Preeti" pitchFamily="2" charset="0"/>
              </a:rPr>
              <a:t>Gofosf</a:t>
            </a:r>
            <a:r>
              <a:rPr lang="en-US" sz="2400" dirty="0" smtClean="0">
                <a:latin typeface="Preeti" pitchFamily="2" charset="0"/>
              </a:rPr>
              <a:t>] </a:t>
            </a:r>
            <a:r>
              <a:rPr lang="en-US" sz="2400" dirty="0" err="1" smtClean="0">
                <a:latin typeface="Preeti" pitchFamily="2" charset="0"/>
              </a:rPr>
              <a:t>clwsf</a:t>
            </a:r>
            <a:r>
              <a:rPr lang="en-US" sz="2400" dirty="0" smtClean="0">
                <a:latin typeface="Preeti" pitchFamily="2" charset="0"/>
              </a:rPr>
              <a:t>/ ;'</a:t>
            </a:r>
            <a:r>
              <a:rPr lang="en-US" sz="2400" dirty="0" err="1" smtClean="0">
                <a:latin typeface="Preeti" pitchFamily="2" charset="0"/>
              </a:rPr>
              <a:t>lglZrt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ug</a:t>
            </a:r>
            <a:r>
              <a:rPr lang="en-US" sz="2400" dirty="0" smtClean="0">
                <a:latin typeface="Preeti" pitchFamily="2" charset="0"/>
              </a:rPr>
              <a:t>{</a:t>
            </a:r>
            <a:r>
              <a:rPr lang="en-US" sz="2400" dirty="0" err="1" smtClean="0">
                <a:latin typeface="Preeti" pitchFamily="2" charset="0"/>
              </a:rPr>
              <a:t>sf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nflu</a:t>
            </a:r>
            <a:r>
              <a:rPr lang="en-US" sz="2400" dirty="0" smtClean="0">
                <a:latin typeface="Preeti" pitchFamily="2" charset="0"/>
              </a:rPr>
              <a:t> ;'</a:t>
            </a:r>
            <a:r>
              <a:rPr lang="en-US" sz="2400" dirty="0" err="1" smtClean="0">
                <a:latin typeface="Preeti" pitchFamily="2" charset="0"/>
              </a:rPr>
              <a:t>emfjx</a:t>
            </a:r>
            <a:r>
              <a:rPr lang="en-US" sz="2400" dirty="0" smtClean="0">
                <a:latin typeface="Preeti" pitchFamily="2" charset="0"/>
              </a:rPr>
              <a:t>? k]z </a:t>
            </a:r>
            <a:r>
              <a:rPr lang="en-US" sz="2400" dirty="0" err="1" smtClean="0">
                <a:latin typeface="Preeti" pitchFamily="2" charset="0"/>
              </a:rPr>
              <a:t>ug</a:t>
            </a:r>
            <a:r>
              <a:rPr lang="en-US" sz="2400" dirty="0" smtClean="0">
                <a:latin typeface="Preeti" pitchFamily="2" charset="0"/>
              </a:rPr>
              <a:t>{] . </a:t>
            </a:r>
            <a:endParaRPr lang="en-US" sz="2200" dirty="0">
              <a:latin typeface="Preeti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9259" y="2798576"/>
            <a:ext cx="10515600" cy="5376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ljwL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endParaRPr lang="en-US" sz="3500" b="1" dirty="0">
              <a:solidFill>
                <a:srgbClr val="CD1DC5"/>
              </a:solidFill>
              <a:latin typeface="Preeti" pitchFamily="2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4675" y="3265023"/>
            <a:ext cx="12037325" cy="3329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dirty="0" smtClean="0"/>
              <a:t> </a:t>
            </a:r>
            <a:r>
              <a:rPr lang="en-US" sz="2400" dirty="0" smtClean="0">
                <a:latin typeface="Preeti" pitchFamily="2" charset="0"/>
              </a:rPr>
              <a:t>;j{]If0f l8hfO{g M </a:t>
            </a:r>
            <a:r>
              <a:rPr lang="en-US" sz="2400" dirty="0"/>
              <a:t>Cross sectional 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gd'gf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ljwL</a:t>
            </a:r>
            <a:r>
              <a:rPr lang="en-US" sz="2400" dirty="0" smtClean="0">
                <a:latin typeface="Preeti" pitchFamily="2" charset="0"/>
              </a:rPr>
              <a:t> M </a:t>
            </a:r>
            <a:r>
              <a:rPr lang="en-US" sz="2400" dirty="0"/>
              <a:t>Convenient sampling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gd'gf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cfsf</a:t>
            </a:r>
            <a:r>
              <a:rPr lang="en-US" sz="2400" dirty="0" smtClean="0">
                <a:latin typeface="Preeti" pitchFamily="2" charset="0"/>
              </a:rPr>
              <a:t>/ M ##$ -!$( lx+;f </a:t>
            </a:r>
            <a:r>
              <a:rPr lang="en-US" sz="2400" dirty="0" err="1" smtClean="0">
                <a:latin typeface="Preeti" pitchFamily="2" charset="0"/>
              </a:rPr>
              <a:t>k|efljt</a:t>
            </a:r>
            <a:r>
              <a:rPr lang="en-US" sz="2400" dirty="0" smtClean="0">
                <a:latin typeface="Preeti" pitchFamily="2" charset="0"/>
              </a:rPr>
              <a:t>_ 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Preeti" pitchFamily="2" charset="0"/>
              </a:rPr>
              <a:t>cWoog</a:t>
            </a:r>
            <a:r>
              <a:rPr lang="en-US" sz="2400" dirty="0" smtClean="0">
                <a:latin typeface="Preeti" pitchFamily="2" charset="0"/>
              </a:rPr>
              <a:t> hg;+</a:t>
            </a:r>
            <a:r>
              <a:rPr lang="en-US" sz="2400" dirty="0" err="1" smtClean="0">
                <a:latin typeface="Preeti" pitchFamily="2" charset="0"/>
              </a:rPr>
              <a:t>Vof÷pQ</a:t>
            </a:r>
            <a:r>
              <a:rPr lang="en-US" sz="2400" dirty="0" smtClean="0">
                <a:latin typeface="Preeti" pitchFamily="2" charset="0"/>
              </a:rPr>
              <a:t>/</a:t>
            </a:r>
            <a:r>
              <a:rPr lang="en-US" sz="2400" dirty="0" err="1" smtClean="0">
                <a:latin typeface="Preeti" pitchFamily="2" charset="0"/>
              </a:rPr>
              <a:t>bftf</a:t>
            </a:r>
            <a:r>
              <a:rPr lang="en-US" sz="2400" dirty="0" smtClean="0">
                <a:latin typeface="Preeti"/>
              </a:rPr>
              <a:t>÷;</a:t>
            </a:r>
            <a:r>
              <a:rPr lang="en-US" sz="2400" dirty="0" err="1" smtClean="0">
                <a:latin typeface="Preeti"/>
              </a:rPr>
              <a:t>d'x</a:t>
            </a:r>
            <a:r>
              <a:rPr lang="en-US" sz="2400" dirty="0" smtClean="0">
                <a:latin typeface="Preeti" pitchFamily="2" charset="0"/>
              </a:rPr>
              <a:t> M </a:t>
            </a:r>
            <a:r>
              <a:rPr lang="en-US" sz="2400" dirty="0">
                <a:latin typeface="Preeti" pitchFamily="2" charset="0"/>
              </a:rPr>
              <a:t>u}/;/</a:t>
            </a:r>
            <a:r>
              <a:rPr lang="en-US" sz="2400" dirty="0" err="1">
                <a:latin typeface="Preeti" pitchFamily="2" charset="0"/>
              </a:rPr>
              <a:t>sf</a:t>
            </a:r>
            <a:r>
              <a:rPr lang="en-US" sz="2400" dirty="0">
                <a:latin typeface="Preeti" pitchFamily="2" charset="0"/>
              </a:rPr>
              <a:t>/L If]</a:t>
            </a:r>
            <a:r>
              <a:rPr lang="en-US" sz="2400" dirty="0" err="1">
                <a:latin typeface="Preeti" pitchFamily="2" charset="0"/>
              </a:rPr>
              <a:t>qdf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sfo</a:t>
            </a:r>
            <a:r>
              <a:rPr lang="en-US" sz="2400" dirty="0">
                <a:latin typeface="Preeti" pitchFamily="2" charset="0"/>
              </a:rPr>
              <a:t>{/t </a:t>
            </a:r>
            <a:r>
              <a:rPr lang="en-US" sz="2400" dirty="0" err="1">
                <a:latin typeface="Preeti" pitchFamily="2" charset="0"/>
              </a:rPr>
              <a:t>JolQmx</a:t>
            </a:r>
            <a:r>
              <a:rPr lang="en-US" sz="2400" dirty="0" smtClean="0">
                <a:latin typeface="Preeti" pitchFamily="2" charset="0"/>
              </a:rPr>
              <a:t>?, ;</a:t>
            </a:r>
            <a:r>
              <a:rPr lang="en-US" sz="2400" dirty="0" err="1">
                <a:latin typeface="Preeti" pitchFamily="2" charset="0"/>
              </a:rPr>
              <a:t>fd'bfoLs</a:t>
            </a:r>
            <a:r>
              <a:rPr lang="en-US" sz="2400" dirty="0">
                <a:latin typeface="Preeti" pitchFamily="2" charset="0"/>
              </a:rPr>
              <a:t> ;+3;+:</a:t>
            </a:r>
            <a:r>
              <a:rPr lang="en-US" sz="2400" dirty="0" err="1">
                <a:latin typeface="Preeti" pitchFamily="2" charset="0"/>
              </a:rPr>
              <a:t>yfsf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JolQmx</a:t>
            </a:r>
            <a:r>
              <a:rPr lang="en-US" sz="2400" dirty="0" smtClean="0">
                <a:latin typeface="Preeti" pitchFamily="2" charset="0"/>
              </a:rPr>
              <a:t>?, </a:t>
            </a:r>
            <a:r>
              <a:rPr lang="en-US" sz="2400" dirty="0" err="1" smtClean="0">
                <a:latin typeface="Preeti" pitchFamily="2" charset="0"/>
              </a:rPr>
              <a:t>dlxnf÷dfgj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clwsf</a:t>
            </a:r>
            <a:r>
              <a:rPr lang="en-US" sz="2400" dirty="0">
                <a:latin typeface="Preeti" pitchFamily="2" charset="0"/>
              </a:rPr>
              <a:t>/</a:t>
            </a:r>
            <a:r>
              <a:rPr lang="en-US" sz="2400" dirty="0" err="1">
                <a:latin typeface="Preeti" pitchFamily="2" charset="0"/>
              </a:rPr>
              <a:t>sdL</a:t>
            </a:r>
            <a:r>
              <a:rPr lang="en-US" sz="2400" dirty="0">
                <a:latin typeface="Preeti" pitchFamily="2" charset="0"/>
              </a:rPr>
              <a:t>{x</a:t>
            </a:r>
            <a:r>
              <a:rPr lang="en-US" sz="2400" dirty="0" smtClean="0">
                <a:latin typeface="Preeti" pitchFamily="2" charset="0"/>
              </a:rPr>
              <a:t>?, lx</a:t>
            </a:r>
            <a:r>
              <a:rPr lang="en-US" sz="2400" dirty="0">
                <a:latin typeface="Preeti" pitchFamily="2" charset="0"/>
              </a:rPr>
              <a:t>+;f </a:t>
            </a:r>
            <a:r>
              <a:rPr lang="en-US" sz="2400" dirty="0" err="1">
                <a:latin typeface="Preeti" pitchFamily="2" charset="0"/>
              </a:rPr>
              <a:t>k|efljt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JolQm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tyf</a:t>
            </a:r>
            <a:r>
              <a:rPr lang="en-US" sz="2400" dirty="0">
                <a:latin typeface="Preeti" pitchFamily="2" charset="0"/>
              </a:rPr>
              <a:t> kl/</a:t>
            </a:r>
            <a:r>
              <a:rPr lang="en-US" sz="2400" dirty="0" err="1">
                <a:latin typeface="Preeti" pitchFamily="2" charset="0"/>
              </a:rPr>
              <a:t>jf</a:t>
            </a:r>
            <a:r>
              <a:rPr lang="en-US" sz="2400" dirty="0" smtClean="0">
                <a:latin typeface="Preeti" pitchFamily="2" charset="0"/>
              </a:rPr>
              <a:t>/, ;]</a:t>
            </a:r>
            <a:r>
              <a:rPr lang="en-US" sz="2400" dirty="0" err="1">
                <a:latin typeface="Preeti" pitchFamily="2" charset="0"/>
              </a:rPr>
              <a:t>jf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k|bfos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lgsfox</a:t>
            </a:r>
            <a:r>
              <a:rPr lang="en-US" sz="2400" dirty="0">
                <a:latin typeface="Preeti" pitchFamily="2" charset="0"/>
              </a:rPr>
              <a:t>? M Ps4f/f;+s6 </a:t>
            </a:r>
            <a:r>
              <a:rPr lang="en-US" sz="2400" dirty="0" err="1">
                <a:latin typeface="Preeti" pitchFamily="2" charset="0"/>
              </a:rPr>
              <a:t>Joj:yfkg</a:t>
            </a:r>
            <a:r>
              <a:rPr lang="en-US" sz="2400" dirty="0">
                <a:latin typeface="Preeti" pitchFamily="2" charset="0"/>
              </a:rPr>
              <a:t> s]Gb|, </a:t>
            </a:r>
            <a:r>
              <a:rPr lang="en-US" sz="2400" dirty="0" err="1">
                <a:latin typeface="Preeti" pitchFamily="2" charset="0"/>
              </a:rPr>
              <a:t>k|x</a:t>
            </a:r>
            <a:r>
              <a:rPr lang="en-US" sz="2400" dirty="0">
                <a:latin typeface="Preeti" pitchFamily="2" charset="0"/>
              </a:rPr>
              <a:t>/L, </a:t>
            </a:r>
            <a:r>
              <a:rPr lang="en-US" sz="2400" dirty="0" err="1">
                <a:latin typeface="Preeti" pitchFamily="2" charset="0"/>
              </a:rPr>
              <a:t>lhNnf</a:t>
            </a:r>
            <a:r>
              <a:rPr lang="en-US" sz="2400" dirty="0">
                <a:latin typeface="Preeti" pitchFamily="2" charset="0"/>
              </a:rPr>
              <a:t> ;/</a:t>
            </a:r>
            <a:r>
              <a:rPr lang="en-US" sz="2400" dirty="0" err="1">
                <a:latin typeface="Preeti" pitchFamily="2" charset="0"/>
              </a:rPr>
              <a:t>sf</a:t>
            </a:r>
            <a:r>
              <a:rPr lang="en-US" sz="2400" dirty="0">
                <a:latin typeface="Preeti" pitchFamily="2" charset="0"/>
              </a:rPr>
              <a:t>/L </a:t>
            </a:r>
            <a:r>
              <a:rPr lang="en-US" sz="2400" dirty="0" err="1">
                <a:latin typeface="Preeti" pitchFamily="2" charset="0"/>
              </a:rPr>
              <a:t>jlsn</a:t>
            </a:r>
            <a:r>
              <a:rPr lang="en-US" sz="2400" dirty="0">
                <a:latin typeface="Preeti" pitchFamily="2" charset="0"/>
              </a:rPr>
              <a:t>, </a:t>
            </a:r>
            <a:r>
              <a:rPr lang="en-US" sz="2400" dirty="0" err="1">
                <a:latin typeface="Preeti" pitchFamily="2" charset="0"/>
              </a:rPr>
              <a:t>lhNnf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af</a:t>
            </a:r>
            <a:r>
              <a:rPr lang="en-US" sz="2400" dirty="0">
                <a:latin typeface="Preeti" pitchFamily="2" charset="0"/>
              </a:rPr>
              <a:t>/ </a:t>
            </a:r>
            <a:r>
              <a:rPr lang="en-US" sz="2400" dirty="0" err="1">
                <a:latin typeface="Preeti" pitchFamily="2" charset="0"/>
              </a:rPr>
              <a:t>Pzf</a:t>
            </a:r>
            <a:r>
              <a:rPr lang="en-US" sz="2400" dirty="0">
                <a:latin typeface="Preeti" pitchFamily="2" charset="0"/>
              </a:rPr>
              <a:t>]</a:t>
            </a:r>
            <a:r>
              <a:rPr lang="en-US" sz="2400" dirty="0" err="1">
                <a:latin typeface="Preeti" pitchFamily="2" charset="0"/>
              </a:rPr>
              <a:t>l;P;g</a:t>
            </a:r>
            <a:r>
              <a:rPr lang="en-US" sz="2400" dirty="0">
                <a:latin typeface="Preeti" pitchFamily="2" charset="0"/>
              </a:rPr>
              <a:t>, </a:t>
            </a:r>
            <a:r>
              <a:rPr lang="en-US" sz="2400" dirty="0" err="1">
                <a:latin typeface="Preeti" pitchFamily="2" charset="0"/>
              </a:rPr>
              <a:t>GofoLs</a:t>
            </a:r>
            <a:r>
              <a:rPr lang="en-US" sz="2400" dirty="0">
                <a:latin typeface="Preeti" pitchFamily="2" charset="0"/>
              </a:rPr>
              <a:t> ;</a:t>
            </a:r>
            <a:r>
              <a:rPr lang="en-US" sz="2400" dirty="0" err="1">
                <a:latin typeface="Preeti" pitchFamily="2" charset="0"/>
              </a:rPr>
              <a:t>ldlt</a:t>
            </a:r>
            <a:r>
              <a:rPr lang="en-US" sz="2400" dirty="0">
                <a:latin typeface="Preeti" pitchFamily="2" charset="0"/>
              </a:rPr>
              <a:t>, ;'/</a:t>
            </a:r>
            <a:r>
              <a:rPr lang="en-US" sz="2400" dirty="0" err="1">
                <a:latin typeface="Preeti" pitchFamily="2" charset="0"/>
              </a:rPr>
              <a:t>Iff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cfjf</a:t>
            </a:r>
            <a:r>
              <a:rPr lang="en-US" sz="2400" dirty="0">
                <a:latin typeface="Preeti" pitchFamily="2" charset="0"/>
              </a:rPr>
              <a:t>; </a:t>
            </a:r>
            <a:r>
              <a:rPr lang="en-US" sz="2400" dirty="0" err="1">
                <a:latin typeface="Preeti" pitchFamily="2" charset="0"/>
              </a:rPr>
              <a:t>Joj:yfkg</a:t>
            </a:r>
            <a:r>
              <a:rPr lang="en-US" sz="2400" dirty="0">
                <a:latin typeface="Preeti" pitchFamily="2" charset="0"/>
              </a:rPr>
              <a:t> ;</a:t>
            </a:r>
            <a:r>
              <a:rPr lang="en-US" sz="2400" dirty="0" err="1">
                <a:latin typeface="Preeti" pitchFamily="2" charset="0"/>
              </a:rPr>
              <a:t>ldlt</a:t>
            </a:r>
            <a:r>
              <a:rPr lang="en-US" sz="2400" dirty="0">
                <a:latin typeface="Preeti" pitchFamily="2" charset="0"/>
              </a:rPr>
              <a:t>, j8f </a:t>
            </a:r>
            <a:r>
              <a:rPr lang="en-US" sz="2400" dirty="0" err="1" smtClean="0">
                <a:latin typeface="Preeti" pitchFamily="2" charset="0"/>
              </a:rPr>
              <a:t>sfof</a:t>
            </a:r>
            <a:r>
              <a:rPr lang="en-US" sz="2400" dirty="0" smtClean="0">
                <a:latin typeface="Preeti" pitchFamily="2" charset="0"/>
              </a:rPr>
              <a:t>{no</a:t>
            </a:r>
            <a:endParaRPr lang="en-US" sz="2400" dirty="0">
              <a:latin typeface="Preeti" pitchFamily="2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tYofs</a:t>
            </a:r>
            <a:r>
              <a:rPr lang="en-US" sz="2400" dirty="0" smtClean="0">
                <a:latin typeface="Preeti" pitchFamily="2" charset="0"/>
              </a:rPr>
              <a:t>+ ;+</a:t>
            </a:r>
            <a:r>
              <a:rPr lang="en-US" sz="2400" dirty="0" err="1" smtClean="0">
                <a:latin typeface="Preeti" pitchFamily="2" charset="0"/>
              </a:rPr>
              <a:t>sng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ljwL</a:t>
            </a:r>
            <a:r>
              <a:rPr lang="en-US" sz="2400" dirty="0" smtClean="0">
                <a:latin typeface="Preeti" pitchFamily="2" charset="0"/>
              </a:rPr>
              <a:t> M </a:t>
            </a:r>
            <a:r>
              <a:rPr lang="en-US" sz="2400" dirty="0" err="1" smtClean="0">
                <a:latin typeface="Preeti" pitchFamily="2" charset="0"/>
              </a:rPr>
              <a:t>cgnfO</a:t>
            </a:r>
            <a:r>
              <a:rPr lang="en-US" sz="2400" dirty="0" smtClean="0">
                <a:latin typeface="Preeti" pitchFamily="2" charset="0"/>
              </a:rPr>
              <a:t>{g ;j{]If0f, 6]</a:t>
            </a:r>
            <a:r>
              <a:rPr lang="en-US" sz="2400" dirty="0" err="1" smtClean="0">
                <a:latin typeface="Preeti" pitchFamily="2" charset="0"/>
              </a:rPr>
              <a:t>lnkmf</a:t>
            </a:r>
            <a:r>
              <a:rPr lang="en-US" sz="2400" dirty="0" smtClean="0">
                <a:latin typeface="Preeti" pitchFamily="2" charset="0"/>
              </a:rPr>
              <a:t>]g </a:t>
            </a:r>
            <a:r>
              <a:rPr lang="en-US" sz="2400" dirty="0" err="1" smtClean="0">
                <a:latin typeface="Preeti" pitchFamily="2" charset="0"/>
              </a:rPr>
              <a:t>cGtjftf</a:t>
            </a:r>
            <a:r>
              <a:rPr lang="en-US" sz="2400" dirty="0" smtClean="0">
                <a:latin typeface="Preeti" pitchFamily="2" charset="0"/>
              </a:rPr>
              <a:t>{ 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tYofs</a:t>
            </a:r>
            <a:r>
              <a:rPr lang="en-US" sz="2400" dirty="0" smtClean="0">
                <a:latin typeface="Preeti" pitchFamily="2" charset="0"/>
              </a:rPr>
              <a:t>+ ;+</a:t>
            </a:r>
            <a:r>
              <a:rPr lang="en-US" sz="2400" dirty="0" err="1" smtClean="0">
                <a:latin typeface="Preeti" pitchFamily="2" charset="0"/>
              </a:rPr>
              <a:t>sng</a:t>
            </a:r>
            <a:r>
              <a:rPr lang="en-US" sz="2400" dirty="0" smtClean="0">
                <a:latin typeface="Preeti" pitchFamily="2" charset="0"/>
              </a:rPr>
              <a:t> ;</a:t>
            </a:r>
            <a:r>
              <a:rPr lang="en-US" sz="2400" dirty="0" err="1" smtClean="0">
                <a:latin typeface="Preeti" pitchFamily="2" charset="0"/>
              </a:rPr>
              <a:t>dofjwL</a:t>
            </a:r>
            <a:r>
              <a:rPr lang="en-US" sz="2400" dirty="0" smtClean="0">
                <a:latin typeface="Preeti" pitchFamily="2" charset="0"/>
              </a:rPr>
              <a:t> M %–@) d] @)@)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387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934" y="423399"/>
            <a:ext cx="10515600" cy="655163"/>
          </a:xfrm>
        </p:spPr>
        <p:txBody>
          <a:bodyPr>
            <a:normAutofit/>
          </a:bodyPr>
          <a:lstStyle/>
          <a:p>
            <a:r>
              <a:rPr lang="en-US" sz="3500" b="1" dirty="0" err="1" smtClean="0">
                <a:solidFill>
                  <a:srgbClr val="CD1DC5"/>
                </a:solidFill>
                <a:latin typeface="Preeti" pitchFamily="2" charset="0"/>
              </a:rPr>
              <a:t>l;ldttf</a:t>
            </a:r>
            <a:r>
              <a:rPr lang="en-US" sz="35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endParaRPr lang="en-US" sz="3500" b="1" dirty="0">
              <a:solidFill>
                <a:srgbClr val="CD1DC5"/>
              </a:solidFill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934" y="1818790"/>
            <a:ext cx="11110409" cy="2016186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Preeti" pitchFamily="2" charset="0"/>
              </a:rPr>
              <a:t>lglZrt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k|sf</a:t>
            </a:r>
            <a:r>
              <a:rPr lang="en-US" sz="2400" dirty="0">
                <a:latin typeface="Preeti" pitchFamily="2" charset="0"/>
              </a:rPr>
              <a:t>/</a:t>
            </a:r>
            <a:r>
              <a:rPr lang="en-US" sz="2400" dirty="0" err="1">
                <a:latin typeface="Preeti" pitchFamily="2" charset="0"/>
              </a:rPr>
              <a:t>sf</a:t>
            </a:r>
            <a:r>
              <a:rPr lang="en-US" sz="2400" dirty="0">
                <a:latin typeface="Preeti" pitchFamily="2" charset="0"/>
              </a:rPr>
              <a:t> ;</a:t>
            </a:r>
            <a:r>
              <a:rPr lang="en-US" sz="2400" dirty="0" err="1">
                <a:latin typeface="Preeti" pitchFamily="2" charset="0"/>
              </a:rPr>
              <a:t>xefuLx¿df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k'Ug</a:t>
            </a:r>
            <a:r>
              <a:rPr lang="en-US" sz="2400" dirty="0">
                <a:latin typeface="Preeti" pitchFamily="2" charset="0"/>
              </a:rPr>
              <a:t> sl7gfO{, h:t} </a:t>
            </a:r>
            <a:r>
              <a:rPr lang="en-US" sz="2400" dirty="0" err="1">
                <a:latin typeface="Preeti" pitchFamily="2" charset="0"/>
              </a:rPr>
              <a:t>cgnfOg</a:t>
            </a:r>
            <a:r>
              <a:rPr lang="en-US" sz="2400" dirty="0">
                <a:latin typeface="Preeti" pitchFamily="2" charset="0"/>
              </a:rPr>
              <a:t> ;j]{If0fsf] </a:t>
            </a:r>
            <a:r>
              <a:rPr lang="en-US" sz="2400" dirty="0" smtClean="0">
                <a:latin typeface="Preeti" pitchFamily="2" charset="0"/>
              </a:rPr>
              <a:t>;</a:t>
            </a:r>
            <a:r>
              <a:rPr lang="en-US" sz="2400" dirty="0" err="1" smtClean="0">
                <a:latin typeface="Preeti" pitchFamily="2" charset="0"/>
              </a:rPr>
              <a:t>jfndf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>
                <a:latin typeface="Preeti" pitchFamily="2" charset="0"/>
              </a:rPr>
              <a:t>OG6/g]6 </a:t>
            </a:r>
            <a:r>
              <a:rPr lang="en-US" sz="2400" dirty="0" err="1">
                <a:latin typeface="Preeti" pitchFamily="2" charset="0"/>
              </a:rPr>
              <a:t>kx'Fr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gePsfx</a:t>
            </a:r>
            <a:r>
              <a:rPr lang="en-US" sz="2400" dirty="0" smtClean="0">
                <a:latin typeface="Preeti" pitchFamily="2" charset="0"/>
              </a:rPr>
              <a:t>¿ .</a:t>
            </a:r>
            <a:endParaRPr lang="en-US" sz="2400" dirty="0">
              <a:latin typeface="Preeti" pitchFamily="2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Preeti" pitchFamily="2" charset="0"/>
              </a:rPr>
              <a:t>pQ</a:t>
            </a:r>
            <a:r>
              <a:rPr lang="en-US" sz="2400" dirty="0">
                <a:latin typeface="Preeti" pitchFamily="2" charset="0"/>
              </a:rPr>
              <a:t>/</a:t>
            </a:r>
            <a:r>
              <a:rPr lang="en-US" sz="2400" dirty="0" err="1">
                <a:latin typeface="Preeti" pitchFamily="2" charset="0"/>
              </a:rPr>
              <a:t>bftfn</a:t>
            </a:r>
            <a:r>
              <a:rPr lang="en-US" sz="2400" dirty="0">
                <a:latin typeface="Preeti" pitchFamily="2" charset="0"/>
              </a:rPr>
              <a:t>] </a:t>
            </a:r>
            <a:r>
              <a:rPr lang="en-US" sz="2400" dirty="0" err="1">
                <a:latin typeface="Preeti" pitchFamily="2" charset="0"/>
              </a:rPr>
              <a:t>kmf</a:t>
            </a:r>
            <a:r>
              <a:rPr lang="en-US" sz="2400" dirty="0">
                <a:latin typeface="Preeti" pitchFamily="2" charset="0"/>
              </a:rPr>
              <a:t>/</a:t>
            </a:r>
            <a:r>
              <a:rPr lang="en-US" sz="2400" dirty="0" err="1">
                <a:latin typeface="Preeti" pitchFamily="2" charset="0"/>
              </a:rPr>
              <a:t>fd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eg</a:t>
            </a:r>
            <a:r>
              <a:rPr lang="en-US" sz="2400" dirty="0">
                <a:latin typeface="Preeti" pitchFamily="2" charset="0"/>
              </a:rPr>
              <a:t>{</a:t>
            </a:r>
            <a:r>
              <a:rPr lang="en-US" sz="2400" dirty="0" err="1">
                <a:latin typeface="Preeti" pitchFamily="2" charset="0"/>
              </a:rPr>
              <a:t>sf</a:t>
            </a:r>
            <a:r>
              <a:rPr lang="en-US" sz="2400" dirty="0">
                <a:latin typeface="Preeti" pitchFamily="2" charset="0"/>
              </a:rPr>
              <a:t>] </a:t>
            </a:r>
            <a:r>
              <a:rPr lang="en-US" sz="2400" dirty="0" err="1">
                <a:latin typeface="Preeti" pitchFamily="2" charset="0"/>
              </a:rPr>
              <a:t>nflu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dfq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hjfkm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lbg</a:t>
            </a:r>
            <a:r>
              <a:rPr lang="en-US" sz="2400" dirty="0">
                <a:latin typeface="Preeti" pitchFamily="2" charset="0"/>
              </a:rPr>
              <a:t> ;Sb5 </a:t>
            </a:r>
            <a:r>
              <a:rPr lang="en-US" sz="2400" dirty="0" err="1">
                <a:latin typeface="Preeti" pitchFamily="2" charset="0"/>
              </a:rPr>
              <a:t>lsgls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cgnfOg</a:t>
            </a:r>
            <a:r>
              <a:rPr lang="en-US" sz="2400" dirty="0">
                <a:latin typeface="Preeti" pitchFamily="2" charset="0"/>
              </a:rPr>
              <a:t> ;j]{If0fsf] </a:t>
            </a:r>
            <a:r>
              <a:rPr lang="en-US" sz="2400" dirty="0" err="1">
                <a:latin typeface="Preeti" pitchFamily="2" charset="0"/>
              </a:rPr>
              <a:t>dfdnfdf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cg';Gwfgstf</a:t>
            </a:r>
            <a:r>
              <a:rPr lang="en-US" sz="2400" dirty="0">
                <a:latin typeface="Preeti" pitchFamily="2" charset="0"/>
              </a:rPr>
              <a:t>{ </a:t>
            </a:r>
            <a:r>
              <a:rPr lang="en-US" sz="2400" dirty="0" err="1" smtClean="0">
                <a:latin typeface="Preeti" pitchFamily="2" charset="0"/>
              </a:rPr>
              <a:t>k|ToIf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pQ</a:t>
            </a:r>
            <a:r>
              <a:rPr lang="en-US" sz="2400" dirty="0" smtClean="0">
                <a:latin typeface="Preeti" pitchFamily="2" charset="0"/>
              </a:rPr>
              <a:t>/</a:t>
            </a:r>
            <a:r>
              <a:rPr lang="en-US" sz="2400" dirty="0" err="1" smtClean="0">
                <a:latin typeface="Preeti" pitchFamily="2" charset="0"/>
              </a:rPr>
              <a:t>bftf;Fu</a:t>
            </a:r>
            <a:r>
              <a:rPr lang="en-US" sz="2400" dirty="0" smtClean="0">
                <a:latin typeface="Preeti" pitchFamily="2" charset="0"/>
              </a:rPr>
              <a:t> ;</a:t>
            </a:r>
            <a:r>
              <a:rPr lang="en-US" sz="2400" dirty="0" err="1" smtClean="0">
                <a:latin typeface="Preeti" pitchFamily="2" charset="0"/>
              </a:rPr>
              <a:t>lDdlnt</a:t>
            </a:r>
            <a:r>
              <a:rPr lang="en-US" sz="2400" dirty="0" smtClean="0">
                <a:latin typeface="Preeti" pitchFamily="2" charset="0"/>
              </a:rPr>
              <a:t> 5}g . </a:t>
            </a:r>
            <a:r>
              <a:rPr lang="en-US" sz="2400" dirty="0" err="1" smtClean="0">
                <a:latin typeface="Preeti" pitchFamily="2" charset="0"/>
              </a:rPr>
              <a:t>cyf</a:t>
            </a:r>
            <a:r>
              <a:rPr lang="en-US" sz="2400" dirty="0" smtClean="0">
                <a:latin typeface="Preeti" pitchFamily="2" charset="0"/>
              </a:rPr>
              <a:t>{t bf]</a:t>
            </a:r>
            <a:r>
              <a:rPr lang="en-US" sz="2400" dirty="0" err="1" smtClean="0">
                <a:latin typeface="Preeti" pitchFamily="2" charset="0"/>
              </a:rPr>
              <a:t>xf</a:t>
            </a:r>
            <a:r>
              <a:rPr lang="en-US" sz="2400" dirty="0" smtClean="0">
                <a:latin typeface="Preeti" pitchFamily="2" charset="0"/>
              </a:rPr>
              <a:t>]/f] ;+</a:t>
            </a:r>
            <a:r>
              <a:rPr lang="en-US" sz="2400" dirty="0" err="1" smtClean="0">
                <a:latin typeface="Preeti" pitchFamily="2" charset="0"/>
              </a:rPr>
              <a:t>jfbsf</a:t>
            </a:r>
            <a:r>
              <a:rPr lang="en-US" sz="2400" dirty="0" smtClean="0">
                <a:latin typeface="Preeti" pitchFamily="2" charset="0"/>
              </a:rPr>
              <a:t>] </a:t>
            </a:r>
            <a:r>
              <a:rPr lang="en-US" sz="2400" dirty="0" err="1" smtClean="0">
                <a:latin typeface="Preeti" pitchFamily="2" charset="0"/>
              </a:rPr>
              <a:t>cefj</a:t>
            </a:r>
            <a:r>
              <a:rPr lang="en-US" sz="2400" dirty="0" smtClean="0">
                <a:latin typeface="Preeti" pitchFamily="2" charset="0"/>
              </a:rPr>
              <a:t> .</a:t>
            </a:r>
            <a:endParaRPr lang="en-US" sz="2400" dirty="0">
              <a:latin typeface="Preeti" pitchFamily="2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pQ</a:t>
            </a:r>
            <a:r>
              <a:rPr lang="en-US" sz="2400" dirty="0" smtClean="0">
                <a:latin typeface="Preeti" pitchFamily="2" charset="0"/>
              </a:rPr>
              <a:t>/</a:t>
            </a:r>
            <a:r>
              <a:rPr lang="en-US" sz="2400" dirty="0" err="1" smtClean="0">
                <a:latin typeface="Preeti" pitchFamily="2" charset="0"/>
              </a:rPr>
              <a:t>bftfdf</a:t>
            </a:r>
            <a:r>
              <a:rPr lang="en-US" sz="2400" dirty="0" smtClean="0">
                <a:latin typeface="Preeti" pitchFamily="2" charset="0"/>
              </a:rPr>
              <a:t> ;</a:t>
            </a:r>
            <a:r>
              <a:rPr lang="en-US" sz="2400" dirty="0" err="1" smtClean="0">
                <a:latin typeface="Preeti" pitchFamily="2" charset="0"/>
              </a:rPr>
              <a:t>d</a:t>
            </a:r>
            <a:r>
              <a:rPr lang="en-US" sz="2400" dirty="0" err="1" smtClean="0">
                <a:latin typeface="Preeti"/>
              </a:rPr>
              <a:t>'</a:t>
            </a:r>
            <a:r>
              <a:rPr lang="en-US" sz="2400" dirty="0" err="1" smtClean="0">
                <a:latin typeface="Preeti" pitchFamily="2" charset="0"/>
              </a:rPr>
              <a:t>xut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k"jf</a:t>
            </a:r>
            <a:r>
              <a:rPr lang="en-US" sz="2400" dirty="0" smtClean="0">
                <a:latin typeface="Preeti" pitchFamily="2" charset="0"/>
              </a:rPr>
              <a:t>{</a:t>
            </a:r>
            <a:r>
              <a:rPr lang="en-US" sz="2400" dirty="0" err="1" smtClean="0">
                <a:latin typeface="Preeti" pitchFamily="2" charset="0"/>
              </a:rPr>
              <a:t>u|xsf</a:t>
            </a:r>
            <a:r>
              <a:rPr lang="en-US" sz="2400" dirty="0" smtClean="0">
                <a:latin typeface="Preeti" pitchFamily="2" charset="0"/>
              </a:rPr>
              <a:t>] / </a:t>
            </a:r>
            <a:r>
              <a:rPr lang="en-US" sz="2400" dirty="0" err="1" smtClean="0">
                <a:latin typeface="Preeti" pitchFamily="2" charset="0"/>
              </a:rPr>
              <a:t>kmf</a:t>
            </a:r>
            <a:r>
              <a:rPr lang="en-US" sz="2400" dirty="0" smtClean="0">
                <a:latin typeface="Preeti" pitchFamily="2" charset="0"/>
              </a:rPr>
              <a:t>]g </a:t>
            </a:r>
            <a:r>
              <a:rPr lang="en-US" sz="2400" dirty="0" err="1" smtClean="0">
                <a:latin typeface="Preeti" pitchFamily="2" charset="0"/>
              </a:rPr>
              <a:t>cGtjftf</a:t>
            </a:r>
            <a:r>
              <a:rPr lang="en-US" sz="2400" dirty="0" smtClean="0">
                <a:latin typeface="Preeti" pitchFamily="2" charset="0"/>
              </a:rPr>
              <a:t>{</a:t>
            </a:r>
            <a:r>
              <a:rPr lang="en-US" sz="2400" dirty="0" err="1" smtClean="0">
                <a:latin typeface="Preeti" pitchFamily="2" charset="0"/>
              </a:rPr>
              <a:t>df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cg';Gwfgstf</a:t>
            </a:r>
            <a:r>
              <a:rPr lang="en-US" sz="2400" dirty="0" smtClean="0">
                <a:latin typeface="Preeti" pitchFamily="2" charset="0"/>
              </a:rPr>
              <a:t>{</a:t>
            </a:r>
            <a:r>
              <a:rPr lang="en-US" sz="2400" dirty="0" err="1" smtClean="0">
                <a:latin typeface="Preeti" pitchFamily="2" charset="0"/>
              </a:rPr>
              <a:t>sf</a:t>
            </a:r>
            <a:r>
              <a:rPr lang="en-US" sz="2400" dirty="0" smtClean="0">
                <a:latin typeface="Preeti" pitchFamily="2" charset="0"/>
              </a:rPr>
              <a:t>] </a:t>
            </a:r>
            <a:r>
              <a:rPr lang="en-US" sz="2400" dirty="0" err="1" smtClean="0">
                <a:latin typeface="Preeti" pitchFamily="2" charset="0"/>
              </a:rPr>
              <a:t>JolQmut</a:t>
            </a:r>
            <a:r>
              <a:rPr lang="en-US" sz="2400" dirty="0" smtClean="0">
                <a:latin typeface="Preeti" pitchFamily="2" charset="0"/>
              </a:rPr>
              <a:t> </a:t>
            </a:r>
            <a:r>
              <a:rPr lang="en-US" sz="2400" dirty="0" err="1" smtClean="0">
                <a:latin typeface="Preeti" pitchFamily="2" charset="0"/>
              </a:rPr>
              <a:t>k"jf</a:t>
            </a:r>
            <a:r>
              <a:rPr lang="en-US" sz="2400" dirty="0" smtClean="0">
                <a:latin typeface="Preeti" pitchFamily="2" charset="0"/>
              </a:rPr>
              <a:t>{</a:t>
            </a:r>
            <a:r>
              <a:rPr lang="en-US" sz="2400" dirty="0" err="1" smtClean="0">
                <a:latin typeface="Preeti" pitchFamily="2" charset="0"/>
              </a:rPr>
              <a:t>u|xsf</a:t>
            </a:r>
            <a:r>
              <a:rPr lang="en-US" sz="2400" dirty="0">
                <a:latin typeface="Preeti" pitchFamily="2" charset="0"/>
              </a:rPr>
              <a:t>] ;+</a:t>
            </a:r>
            <a:r>
              <a:rPr lang="en-US" sz="2400" dirty="0" err="1">
                <a:latin typeface="Preeti" pitchFamily="2" charset="0"/>
              </a:rPr>
              <a:t>efjgf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err="1">
                <a:latin typeface="Preeti" pitchFamily="2" charset="0"/>
              </a:rPr>
              <a:t>x'g</a:t>
            </a:r>
            <a:r>
              <a:rPr lang="en-US" sz="2400" dirty="0">
                <a:latin typeface="Preeti" pitchFamily="2" charset="0"/>
              </a:rPr>
              <a:t> </a:t>
            </a:r>
            <a:r>
              <a:rPr lang="en-US" sz="2400" dirty="0" smtClean="0">
                <a:latin typeface="Preeti" pitchFamily="2" charset="0"/>
              </a:rPr>
              <a:t>;</a:t>
            </a:r>
            <a:r>
              <a:rPr lang="en-US" sz="2400" dirty="0" err="1" smtClean="0">
                <a:latin typeface="Preeti" pitchFamily="2" charset="0"/>
              </a:rPr>
              <a:t>Sg</a:t>
            </a:r>
            <a:r>
              <a:rPr lang="en-US" sz="2400" dirty="0" smtClean="0">
                <a:latin typeface="Preeti" pitchFamily="2" charset="0"/>
              </a:rPr>
              <a:t>] . </a:t>
            </a:r>
            <a:endParaRPr lang="en-US" sz="2200" dirty="0">
              <a:latin typeface="Preet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06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1114" y="1088573"/>
            <a:ext cx="10515600" cy="168365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0000" dirty="0" err="1">
                <a:solidFill>
                  <a:srgbClr val="CD1DC5"/>
                </a:solidFill>
                <a:latin typeface="Preeti" pitchFamily="2" charset="0"/>
              </a:rPr>
              <a:t>g</a:t>
            </a:r>
            <a:r>
              <a:rPr lang="en-US" sz="10000" dirty="0" err="1" smtClean="0">
                <a:solidFill>
                  <a:srgbClr val="CD1DC5"/>
                </a:solidFill>
                <a:latin typeface="Preeti" pitchFamily="2" charset="0"/>
              </a:rPr>
              <a:t>lthfx</a:t>
            </a:r>
            <a:r>
              <a:rPr lang="en-US" sz="10000" dirty="0" smtClean="0">
                <a:solidFill>
                  <a:srgbClr val="CD1DC5"/>
                </a:solidFill>
                <a:latin typeface="Preeti" pitchFamily="2" charset="0"/>
              </a:rPr>
              <a:t>? </a:t>
            </a:r>
            <a:endParaRPr lang="en-US" sz="10000" dirty="0">
              <a:solidFill>
                <a:srgbClr val="CD1DC5"/>
              </a:solidFill>
              <a:latin typeface="Preeti" pitchFamily="2" charset="0"/>
            </a:endParaRPr>
          </a:p>
        </p:txBody>
      </p:sp>
      <p:pic>
        <p:nvPicPr>
          <p:cNvPr id="1026" name="Picture 2" descr="Interpreting Findings — Life Changes Trust Evaluation Toolk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799" y="2772229"/>
            <a:ext cx="4702629" cy="2934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51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65" y="173466"/>
            <a:ext cx="10515600" cy="405127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solidFill>
                  <a:srgbClr val="CD1DC5"/>
                </a:solidFill>
                <a:latin typeface="Preeti" pitchFamily="2" charset="0"/>
              </a:rPr>
              <a:t>pQ</a:t>
            </a:r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/</a:t>
            </a:r>
            <a:r>
              <a:rPr lang="en-US" sz="3200" b="1" dirty="0" err="1" smtClean="0">
                <a:solidFill>
                  <a:srgbClr val="CD1DC5"/>
                </a:solidFill>
                <a:latin typeface="Preeti" pitchFamily="2" charset="0"/>
              </a:rPr>
              <a:t>bftfx?sf</a:t>
            </a:r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] ;</a:t>
            </a:r>
            <a:r>
              <a:rPr lang="en-US" sz="3200" b="1" dirty="0" err="1" smtClean="0">
                <a:solidFill>
                  <a:srgbClr val="CD1DC5"/>
                </a:solidFill>
                <a:latin typeface="Preeti" pitchFamily="2" charset="0"/>
              </a:rPr>
              <a:t>fdflhs</a:t>
            </a:r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200" b="1" dirty="0" err="1" smtClean="0">
                <a:solidFill>
                  <a:srgbClr val="CD1DC5"/>
                </a:solidFill>
                <a:latin typeface="Preeti" pitchFamily="2" charset="0"/>
              </a:rPr>
              <a:t>hg;f+lVosLo</a:t>
            </a:r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200" b="1" dirty="0" err="1" smtClean="0">
                <a:solidFill>
                  <a:srgbClr val="CD1DC5"/>
                </a:solidFill>
                <a:latin typeface="Preeti" pitchFamily="2" charset="0"/>
              </a:rPr>
              <a:t>hfgsf</a:t>
            </a:r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/L  </a:t>
            </a:r>
            <a:r>
              <a:rPr lang="en-US" sz="3200" b="1" dirty="0" smtClean="0">
                <a:solidFill>
                  <a:srgbClr val="CD1DC5"/>
                </a:solidFill>
              </a:rPr>
              <a:t>(</a:t>
            </a:r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;+</a:t>
            </a:r>
            <a:r>
              <a:rPr lang="en-US" sz="3200" b="1" dirty="0" err="1" smtClean="0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 M ##$</a:t>
            </a:r>
            <a:r>
              <a:rPr lang="en-US" sz="3200" b="1" dirty="0" smtClean="0">
                <a:solidFill>
                  <a:srgbClr val="CD1DC5"/>
                </a:solidFill>
              </a:rPr>
              <a:t>)</a:t>
            </a:r>
            <a:endParaRPr lang="en-US" sz="3200" b="1" dirty="0">
              <a:solidFill>
                <a:srgbClr val="CD1DC5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21021" y="6335121"/>
            <a:ext cx="2949262" cy="54091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901119" y="4080753"/>
            <a:ext cx="10515600" cy="2919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 err="1" smtClean="0">
                <a:latin typeface="Preeti" pitchFamily="2" charset="0"/>
              </a:rPr>
              <a:t>xfn</a:t>
            </a:r>
            <a:r>
              <a:rPr lang="en-US" sz="2000" b="1" dirty="0" smtClean="0">
                <a:latin typeface="Preeti" pitchFamily="2" charset="0"/>
              </a:rPr>
              <a:t> </a:t>
            </a:r>
            <a:r>
              <a:rPr lang="en-US" sz="2000" b="1" dirty="0" err="1" smtClean="0">
                <a:latin typeface="Preeti" pitchFamily="2" charset="0"/>
              </a:rPr>
              <a:t>a;f</a:t>
            </a:r>
            <a:r>
              <a:rPr lang="en-US" sz="2000" b="1" dirty="0" smtClean="0">
                <a:latin typeface="Preeti" pitchFamily="2" charset="0"/>
              </a:rPr>
              <a:t>]</a:t>
            </a:r>
            <a:r>
              <a:rPr lang="en-US" sz="2000" b="1" dirty="0" err="1" smtClean="0">
                <a:latin typeface="Preeti" pitchFamily="2" charset="0"/>
              </a:rPr>
              <a:t>af</a:t>
            </a:r>
            <a:r>
              <a:rPr lang="en-US" sz="2000" b="1" dirty="0" smtClean="0">
                <a:latin typeface="Preeti" pitchFamily="2" charset="0"/>
              </a:rPr>
              <a:t>; </a:t>
            </a:r>
            <a:r>
              <a:rPr lang="en-US" sz="2000" b="1" dirty="0" err="1" smtClean="0">
                <a:latin typeface="Preeti" pitchFamily="2" charset="0"/>
              </a:rPr>
              <a:t>ul</a:t>
            </a:r>
            <a:r>
              <a:rPr lang="en-US" sz="2000" b="1" dirty="0" smtClean="0">
                <a:latin typeface="Preeti" pitchFamily="2" charset="0"/>
              </a:rPr>
              <a:t>//x]</a:t>
            </a:r>
            <a:r>
              <a:rPr lang="en-US" sz="2000" b="1" dirty="0" err="1" smtClean="0">
                <a:latin typeface="Preeti" pitchFamily="2" charset="0"/>
              </a:rPr>
              <a:t>sf</a:t>
            </a:r>
            <a:r>
              <a:rPr lang="en-US" sz="2000" b="1" dirty="0" smtClean="0">
                <a:latin typeface="Preeti" pitchFamily="2" charset="0"/>
              </a:rPr>
              <a:t>] </a:t>
            </a:r>
            <a:r>
              <a:rPr lang="en-US" sz="2000" b="1" dirty="0" err="1" smtClean="0">
                <a:latin typeface="Preeti" pitchFamily="2" charset="0"/>
              </a:rPr>
              <a:t>lhNnf</a:t>
            </a:r>
            <a:r>
              <a:rPr lang="en-US" sz="2000" b="1" dirty="0" smtClean="0">
                <a:latin typeface="Preeti" pitchFamily="2" charset="0"/>
              </a:rPr>
              <a:t> </a:t>
            </a:r>
            <a:r>
              <a:rPr lang="en-US" sz="2000" b="1" dirty="0"/>
              <a:t>(</a:t>
            </a:r>
            <a:r>
              <a:rPr lang="en-US" sz="2000" b="1" dirty="0">
                <a:latin typeface="Preeti" pitchFamily="2" charset="0"/>
              </a:rPr>
              <a:t>;+</a:t>
            </a:r>
            <a:r>
              <a:rPr lang="en-US" sz="2000" b="1" dirty="0" err="1">
                <a:latin typeface="Preeti" pitchFamily="2" charset="0"/>
              </a:rPr>
              <a:t>Vof</a:t>
            </a:r>
            <a:r>
              <a:rPr lang="en-US" sz="2000" b="1" dirty="0">
                <a:latin typeface="Preeti" pitchFamily="2" charset="0"/>
              </a:rPr>
              <a:t> M ##$</a:t>
            </a:r>
            <a:r>
              <a:rPr lang="en-US" sz="2000" b="1" dirty="0"/>
              <a:t>)</a:t>
            </a:r>
          </a:p>
        </p:txBody>
      </p:sp>
      <p:graphicFrame>
        <p:nvGraphicFramePr>
          <p:cNvPr id="15" name="Content Placeholder 3"/>
          <p:cNvGraphicFramePr>
            <a:graphicFrameLocks/>
          </p:cNvGraphicFramePr>
          <p:nvPr>
            <p:extLst/>
          </p:nvPr>
        </p:nvGraphicFramePr>
        <p:xfrm>
          <a:off x="590652" y="1053625"/>
          <a:ext cx="4061346" cy="3016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411164" y="622738"/>
            <a:ext cx="13388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latin typeface="Preeti" pitchFamily="2" charset="0"/>
              </a:rPr>
              <a:t>!= </a:t>
            </a:r>
            <a:r>
              <a:rPr lang="en-US" sz="2200" b="1" dirty="0" err="1" smtClean="0">
                <a:latin typeface="Preeti" pitchFamily="2" charset="0"/>
              </a:rPr>
              <a:t>hfltotf</a:t>
            </a:r>
            <a:endParaRPr lang="en-US" sz="2200" b="1" dirty="0">
              <a:latin typeface="Preeti" pitchFamily="2" charset="0"/>
            </a:endParaRPr>
          </a:p>
        </p:txBody>
      </p:sp>
      <p:graphicFrame>
        <p:nvGraphicFramePr>
          <p:cNvPr id="18" name="Chart 17"/>
          <p:cNvGraphicFramePr>
            <a:graphicFrameLocks/>
          </p:cNvGraphicFramePr>
          <p:nvPr>
            <p:extLst/>
          </p:nvPr>
        </p:nvGraphicFramePr>
        <p:xfrm>
          <a:off x="4540688" y="1407227"/>
          <a:ext cx="3294774" cy="2612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Rectangle 19"/>
          <p:cNvSpPr/>
          <p:nvPr/>
        </p:nvSpPr>
        <p:spPr>
          <a:xfrm>
            <a:off x="5326248" y="642145"/>
            <a:ext cx="13388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latin typeface="Preeti" pitchFamily="2" charset="0"/>
              </a:rPr>
              <a:t>@= </a:t>
            </a:r>
            <a:r>
              <a:rPr lang="en-US" sz="2200" b="1" dirty="0" err="1" smtClean="0">
                <a:latin typeface="Preeti" pitchFamily="2" charset="0"/>
              </a:rPr>
              <a:t>lnË</a:t>
            </a:r>
            <a:endParaRPr lang="en-US" sz="2200" b="1" dirty="0">
              <a:latin typeface="Preeti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902524" y="590607"/>
            <a:ext cx="13388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latin typeface="Preeti" pitchFamily="2" charset="0"/>
              </a:rPr>
              <a:t>#</a:t>
            </a:r>
            <a:r>
              <a:rPr lang="en-US" sz="2200" b="1" dirty="0" smtClean="0">
                <a:latin typeface="Preeti" pitchFamily="2" charset="0"/>
              </a:rPr>
              <a:t>= </a:t>
            </a:r>
            <a:r>
              <a:rPr lang="en-US" sz="2200" b="1" dirty="0" err="1" smtClean="0">
                <a:latin typeface="Preeti" pitchFamily="2" charset="0"/>
              </a:rPr>
              <a:t>pd</a:t>
            </a:r>
            <a:r>
              <a:rPr lang="en-US" sz="2200" b="1" dirty="0" smtClean="0">
                <a:latin typeface="Preeti" pitchFamily="2" charset="0"/>
              </a:rPr>
              <a:t>]/</a:t>
            </a:r>
            <a:endParaRPr lang="en-US" sz="2200" b="1" dirty="0">
              <a:latin typeface="Preeti" pitchFamily="2" charset="0"/>
            </a:endParaRPr>
          </a:p>
        </p:txBody>
      </p:sp>
      <p:graphicFrame>
        <p:nvGraphicFramePr>
          <p:cNvPr id="22" name="Chart 21"/>
          <p:cNvGraphicFramePr>
            <a:graphicFrameLocks/>
          </p:cNvGraphicFramePr>
          <p:nvPr>
            <p:extLst/>
          </p:nvPr>
        </p:nvGraphicFramePr>
        <p:xfrm>
          <a:off x="7784735" y="1236806"/>
          <a:ext cx="4034226" cy="2611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4" name="Chart 23"/>
          <p:cNvGraphicFramePr/>
          <p:nvPr>
            <p:extLst/>
          </p:nvPr>
        </p:nvGraphicFramePr>
        <p:xfrm>
          <a:off x="233965" y="4414299"/>
          <a:ext cx="11239064" cy="2461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86952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9"/>
          <p:cNvSpPr>
            <a:spLocks noGrp="1"/>
          </p:cNvSpPr>
          <p:nvPr>
            <p:ph idx="1"/>
          </p:nvPr>
        </p:nvSpPr>
        <p:spPr>
          <a:xfrm>
            <a:off x="423080" y="409433"/>
            <a:ext cx="11322229" cy="57965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%= ;</a:t>
            </a:r>
            <a:r>
              <a:rPr lang="en-US" sz="3200" b="1" dirty="0" err="1" smtClean="0">
                <a:solidFill>
                  <a:srgbClr val="CD1DC5"/>
                </a:solidFill>
                <a:latin typeface="Preeti" pitchFamily="2" charset="0"/>
              </a:rPr>
              <a:t>xefuLsf</a:t>
            </a:r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] </a:t>
            </a:r>
            <a:r>
              <a:rPr lang="en-US" sz="3200" b="1" dirty="0" err="1" smtClean="0">
                <a:solidFill>
                  <a:srgbClr val="CD1DC5"/>
                </a:solidFill>
                <a:latin typeface="Preeti" pitchFamily="2" charset="0"/>
              </a:rPr>
              <a:t>k|sf</a:t>
            </a:r>
            <a:r>
              <a:rPr lang="en-US" sz="3200" b="1" dirty="0" smtClean="0">
                <a:solidFill>
                  <a:srgbClr val="CD1DC5"/>
                </a:solidFill>
                <a:latin typeface="Preeti" pitchFamily="2" charset="0"/>
              </a:rPr>
              <a:t>/ </a:t>
            </a:r>
            <a:r>
              <a:rPr lang="en-US" sz="3200" b="1" dirty="0">
                <a:solidFill>
                  <a:srgbClr val="CD1DC5"/>
                </a:solidFill>
              </a:rPr>
              <a:t>(</a:t>
            </a:r>
            <a:r>
              <a:rPr lang="en-US" sz="3200" b="1" dirty="0">
                <a:solidFill>
                  <a:srgbClr val="CD1DC5"/>
                </a:solidFill>
                <a:latin typeface="Preeti" pitchFamily="2" charset="0"/>
              </a:rPr>
              <a:t>;+</a:t>
            </a:r>
            <a:r>
              <a:rPr lang="en-US" sz="3200" b="1" dirty="0" err="1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200" b="1" dirty="0">
                <a:solidFill>
                  <a:srgbClr val="CD1DC5"/>
                </a:solidFill>
                <a:latin typeface="Preeti" pitchFamily="2" charset="0"/>
              </a:rPr>
              <a:t> M ##$</a:t>
            </a:r>
            <a:r>
              <a:rPr lang="en-US" sz="3200" b="1" dirty="0">
                <a:solidFill>
                  <a:srgbClr val="CD1DC5"/>
                </a:solidFill>
              </a:rPr>
              <a:t>)</a:t>
            </a:r>
            <a:endParaRPr lang="en-US" sz="3200" b="1" dirty="0" smtClean="0">
              <a:solidFill>
                <a:srgbClr val="CD1DC5"/>
              </a:solidFill>
            </a:endParaRPr>
          </a:p>
          <a:p>
            <a:pPr marL="0" indent="0">
              <a:buNone/>
            </a:pPr>
            <a:endParaRPr lang="en-US" sz="3500" dirty="0" smtClean="0">
              <a:solidFill>
                <a:srgbClr val="CD1DC5"/>
              </a:solidFill>
            </a:endParaRPr>
          </a:p>
          <a:p>
            <a:pPr marL="0" indent="0">
              <a:buNone/>
            </a:pPr>
            <a:endParaRPr lang="en-US" sz="3500" dirty="0">
              <a:solidFill>
                <a:srgbClr val="CD1DC5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28821" y="4024249"/>
            <a:ext cx="32287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b="1" dirty="0" smtClean="0">
                <a:latin typeface="Preeti" pitchFamily="2" charset="0"/>
              </a:rPr>
              <a:t>u}/;/</a:t>
            </a:r>
            <a:r>
              <a:rPr lang="en-US" sz="2500" b="1" dirty="0" err="1" smtClean="0">
                <a:latin typeface="Preeti" pitchFamily="2" charset="0"/>
              </a:rPr>
              <a:t>sf</a:t>
            </a:r>
            <a:r>
              <a:rPr lang="en-US" sz="2500" b="1" dirty="0" smtClean="0">
                <a:latin typeface="Preeti" pitchFamily="2" charset="0"/>
              </a:rPr>
              <a:t>/L ;]</a:t>
            </a:r>
            <a:r>
              <a:rPr lang="en-US" sz="2500" b="1" dirty="0" err="1" smtClean="0">
                <a:latin typeface="Preeti" pitchFamily="2" charset="0"/>
              </a:rPr>
              <a:t>jf</a:t>
            </a:r>
            <a:r>
              <a:rPr lang="en-US" sz="2500" b="1" dirty="0" smtClean="0">
                <a:latin typeface="Preeti" pitchFamily="2" charset="0"/>
              </a:rPr>
              <a:t> </a:t>
            </a:r>
            <a:r>
              <a:rPr lang="en-US" sz="2800" b="1" dirty="0">
                <a:latin typeface="Preeti" pitchFamily="2" charset="0"/>
              </a:rPr>
              <a:t>-;+</a:t>
            </a:r>
            <a:r>
              <a:rPr lang="en-US" sz="2800" b="1" dirty="0" err="1">
                <a:latin typeface="Preeti" pitchFamily="2" charset="0"/>
              </a:rPr>
              <a:t>Vof</a:t>
            </a:r>
            <a:r>
              <a:rPr lang="en-US" sz="2800" b="1" dirty="0">
                <a:latin typeface="Preeti" pitchFamily="2" charset="0"/>
              </a:rPr>
              <a:t> M </a:t>
            </a:r>
            <a:r>
              <a:rPr lang="en-US" sz="2800" b="1" dirty="0" smtClean="0">
                <a:latin typeface="Preeti" pitchFamily="2" charset="0"/>
              </a:rPr>
              <a:t>%&amp; </a:t>
            </a:r>
            <a:r>
              <a:rPr lang="en-US" sz="2800" b="1" dirty="0"/>
              <a:t>)</a:t>
            </a:r>
            <a:endParaRPr lang="en-US" sz="2500" b="1" dirty="0"/>
          </a:p>
        </p:txBody>
      </p:sp>
      <p:sp>
        <p:nvSpPr>
          <p:cNvPr id="2" name="Rectangle 1"/>
          <p:cNvSpPr/>
          <p:nvPr/>
        </p:nvSpPr>
        <p:spPr>
          <a:xfrm>
            <a:off x="6788344" y="832046"/>
            <a:ext cx="495696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latin typeface="Preeti" pitchFamily="2" charset="0"/>
              </a:rPr>
              <a:t>;/</a:t>
            </a:r>
            <a:r>
              <a:rPr lang="en-US" sz="2200" b="1" dirty="0" err="1" smtClean="0">
                <a:latin typeface="Preeti" pitchFamily="2" charset="0"/>
              </a:rPr>
              <a:t>sf</a:t>
            </a:r>
            <a:r>
              <a:rPr lang="en-US" sz="2200" b="1" dirty="0" smtClean="0">
                <a:latin typeface="Preeti" pitchFamily="2" charset="0"/>
              </a:rPr>
              <a:t>/L ;]</a:t>
            </a:r>
            <a:r>
              <a:rPr lang="en-US" sz="2200" b="1" dirty="0" err="1" smtClean="0">
                <a:latin typeface="Preeti" pitchFamily="2" charset="0"/>
              </a:rPr>
              <a:t>jf</a:t>
            </a:r>
            <a:r>
              <a:rPr lang="en-US" sz="2200" b="1" dirty="0" smtClean="0">
                <a:latin typeface="Preeti" pitchFamily="2" charset="0"/>
              </a:rPr>
              <a:t>, :</a:t>
            </a:r>
            <a:r>
              <a:rPr lang="en-US" sz="2200" b="1" dirty="0" err="1" smtClean="0">
                <a:latin typeface="Preeti" pitchFamily="2" charset="0"/>
              </a:rPr>
              <a:t>yfgLo</a:t>
            </a:r>
            <a:r>
              <a:rPr lang="en-US" sz="2200" b="1" dirty="0" smtClean="0">
                <a:latin typeface="Preeti" pitchFamily="2" charset="0"/>
              </a:rPr>
              <a:t> ;/</a:t>
            </a:r>
            <a:r>
              <a:rPr lang="en-US" sz="2200" b="1" dirty="0" err="1" smtClean="0">
                <a:latin typeface="Preeti" pitchFamily="2" charset="0"/>
              </a:rPr>
              <a:t>sf</a:t>
            </a:r>
            <a:r>
              <a:rPr lang="en-US" sz="2200" b="1" dirty="0" smtClean="0">
                <a:latin typeface="Preeti" pitchFamily="2" charset="0"/>
              </a:rPr>
              <a:t>/ </a:t>
            </a:r>
            <a:r>
              <a:rPr lang="en-US" sz="2200" b="1" dirty="0" smtClean="0"/>
              <a:t> </a:t>
            </a:r>
            <a:r>
              <a:rPr lang="en-US" sz="2200" b="1" dirty="0" smtClean="0">
                <a:latin typeface="Preeti" pitchFamily="2" charset="0"/>
              </a:rPr>
              <a:t>-;+</a:t>
            </a:r>
            <a:r>
              <a:rPr lang="en-US" sz="2200" b="1" dirty="0" err="1" smtClean="0">
                <a:latin typeface="Preeti" pitchFamily="2" charset="0"/>
              </a:rPr>
              <a:t>Vof</a:t>
            </a:r>
            <a:r>
              <a:rPr lang="en-US" sz="2200" b="1" dirty="0" smtClean="0">
                <a:latin typeface="Preeti" pitchFamily="2" charset="0"/>
              </a:rPr>
              <a:t> M %# </a:t>
            </a:r>
            <a:r>
              <a:rPr lang="en-US" sz="2200" b="1" dirty="0" smtClean="0"/>
              <a:t>) </a:t>
            </a:r>
            <a:endParaRPr lang="en-US" sz="2200" b="1" dirty="0">
              <a:solidFill>
                <a:srgbClr val="FF0000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7590902"/>
              </p:ext>
            </p:extLst>
          </p:nvPr>
        </p:nvGraphicFramePr>
        <p:xfrm>
          <a:off x="87142" y="1378565"/>
          <a:ext cx="6053959" cy="4457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/>
          </p:nvPr>
        </p:nvGraphicFramePr>
        <p:xfrm>
          <a:off x="6788344" y="1462023"/>
          <a:ext cx="5177684" cy="2495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/>
          </p:nvPr>
        </p:nvGraphicFramePr>
        <p:xfrm>
          <a:off x="6710082" y="4611661"/>
          <a:ext cx="4926276" cy="2099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4561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999" y="182964"/>
            <a:ext cx="10515600" cy="5402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b="1" dirty="0" smtClean="0">
                <a:solidFill>
                  <a:srgbClr val="CD1DC5"/>
                </a:solidFill>
                <a:latin typeface="Preeti" pitchFamily="2" charset="0"/>
              </a:rPr>
              <a:t>^= </a:t>
            </a:r>
            <a:r>
              <a:rPr lang="en-US" sz="3000" b="1" dirty="0" err="1" smtClean="0">
                <a:solidFill>
                  <a:srgbClr val="CD1DC5"/>
                </a:solidFill>
                <a:latin typeface="Preeti" pitchFamily="2" charset="0"/>
              </a:rPr>
              <a:t>k|efljtsf</a:t>
            </a:r>
            <a:r>
              <a:rPr lang="en-US" sz="3000" b="1" dirty="0" smtClean="0">
                <a:solidFill>
                  <a:srgbClr val="CD1DC5"/>
                </a:solidFill>
                <a:latin typeface="Preeti" pitchFamily="2" charset="0"/>
              </a:rPr>
              <a:t>] ;+</a:t>
            </a:r>
            <a:r>
              <a:rPr lang="en-US" sz="3000" b="1" dirty="0" err="1" smtClean="0">
                <a:solidFill>
                  <a:srgbClr val="CD1DC5"/>
                </a:solidFill>
                <a:latin typeface="Preeti" pitchFamily="2" charset="0"/>
              </a:rPr>
              <a:t>nUgtf</a:t>
            </a:r>
            <a:r>
              <a:rPr lang="en-US" sz="30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000" b="1" dirty="0" smtClean="0">
                <a:solidFill>
                  <a:srgbClr val="CD1DC5"/>
                </a:solidFill>
              </a:rPr>
              <a:t>(</a:t>
            </a:r>
            <a:r>
              <a:rPr lang="en-US" sz="3000" b="1" dirty="0" smtClean="0">
                <a:solidFill>
                  <a:srgbClr val="CD1DC5"/>
                </a:solidFill>
                <a:latin typeface="Preeti" pitchFamily="2" charset="0"/>
              </a:rPr>
              <a:t>;+</a:t>
            </a:r>
            <a:r>
              <a:rPr lang="en-US" sz="3000" b="1" dirty="0" err="1" smtClean="0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000" b="1" dirty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3000" b="1" dirty="0" smtClean="0">
                <a:solidFill>
                  <a:srgbClr val="CD1DC5"/>
                </a:solidFill>
                <a:latin typeface="Preeti" pitchFamily="2" charset="0"/>
              </a:rPr>
              <a:t>M !$(</a:t>
            </a:r>
            <a:r>
              <a:rPr lang="en-US" sz="3000" b="1" dirty="0" smtClean="0">
                <a:solidFill>
                  <a:srgbClr val="CD1DC5"/>
                </a:solidFill>
              </a:rPr>
              <a:t>)</a:t>
            </a:r>
          </a:p>
          <a:p>
            <a:pPr marL="0" indent="0">
              <a:buNone/>
            </a:pPr>
            <a:endParaRPr lang="en-US" sz="3000" b="1" dirty="0" smtClean="0">
              <a:solidFill>
                <a:srgbClr val="CD1DC5"/>
              </a:solidFill>
            </a:endParaRPr>
          </a:p>
          <a:p>
            <a:endParaRPr lang="en-US" sz="3000" b="1" dirty="0">
              <a:solidFill>
                <a:srgbClr val="CD1DC5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68720" y="169170"/>
            <a:ext cx="532389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rgbClr val="CD1DC5"/>
                </a:solidFill>
                <a:latin typeface="Preeti" pitchFamily="2" charset="0"/>
              </a:rPr>
              <a:t>&amp;= </a:t>
            </a:r>
            <a:r>
              <a:rPr lang="en-US" sz="3000" b="1" dirty="0" err="1" smtClean="0">
                <a:solidFill>
                  <a:srgbClr val="CD1DC5"/>
                </a:solidFill>
                <a:latin typeface="Preeti" pitchFamily="2" charset="0"/>
              </a:rPr>
              <a:t>k|efljtsf</a:t>
            </a:r>
            <a:r>
              <a:rPr lang="en-US" sz="3000" b="1" dirty="0" smtClean="0">
                <a:solidFill>
                  <a:srgbClr val="CD1DC5"/>
                </a:solidFill>
                <a:latin typeface="Preeti" pitchFamily="2" charset="0"/>
              </a:rPr>
              <a:t>] j}</a:t>
            </a:r>
            <a:r>
              <a:rPr lang="en-US" sz="3000" b="1" dirty="0" err="1" smtClean="0">
                <a:solidFill>
                  <a:srgbClr val="CD1DC5"/>
                </a:solidFill>
                <a:latin typeface="Preeti" pitchFamily="2" charset="0"/>
              </a:rPr>
              <a:t>jflxs</a:t>
            </a:r>
            <a:r>
              <a:rPr lang="en-US" sz="3000" b="1" dirty="0" smtClean="0">
                <a:solidFill>
                  <a:srgbClr val="CD1DC5"/>
                </a:solidFill>
                <a:latin typeface="Preeti" pitchFamily="2" charset="0"/>
              </a:rPr>
              <a:t> l:ytL </a:t>
            </a:r>
            <a:r>
              <a:rPr lang="en-US" sz="3000" b="1" dirty="0" smtClean="0">
                <a:solidFill>
                  <a:srgbClr val="CD1DC5"/>
                </a:solidFill>
              </a:rPr>
              <a:t>(</a:t>
            </a:r>
            <a:r>
              <a:rPr lang="en-US" sz="3000" b="1" dirty="0" smtClean="0">
                <a:solidFill>
                  <a:srgbClr val="CD1DC5"/>
                </a:solidFill>
                <a:latin typeface="Preeti" pitchFamily="2" charset="0"/>
              </a:rPr>
              <a:t>;+</a:t>
            </a:r>
            <a:r>
              <a:rPr lang="en-US" sz="3000" b="1" dirty="0" err="1">
                <a:solidFill>
                  <a:srgbClr val="CD1DC5"/>
                </a:solidFill>
                <a:latin typeface="Preeti" pitchFamily="2" charset="0"/>
              </a:rPr>
              <a:t>Vof</a:t>
            </a:r>
            <a:r>
              <a:rPr lang="en-US" sz="3000" b="1" dirty="0">
                <a:solidFill>
                  <a:srgbClr val="CD1DC5"/>
                </a:solidFill>
                <a:latin typeface="Preeti" pitchFamily="2" charset="0"/>
              </a:rPr>
              <a:t> M !$(</a:t>
            </a:r>
            <a:r>
              <a:rPr lang="en-US" sz="3000" b="1" dirty="0">
                <a:solidFill>
                  <a:srgbClr val="CD1DC5"/>
                </a:solidFill>
              </a:rPr>
              <a:t>)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126999" y="1159833"/>
          <a:ext cx="5827659" cy="4358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6269420" y="1024759"/>
          <a:ext cx="5696608" cy="4445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7338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635" y="557211"/>
            <a:ext cx="10515600" cy="288335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0000" b="1" dirty="0" err="1" smtClean="0">
                <a:solidFill>
                  <a:srgbClr val="CD1DC5"/>
                </a:solidFill>
                <a:latin typeface="Preeti" pitchFamily="2" charset="0"/>
              </a:rPr>
              <a:t>ljifoj:t</a:t>
            </a:r>
            <a:r>
              <a:rPr lang="en-US" sz="10000" b="1" dirty="0" smtClean="0">
                <a:solidFill>
                  <a:srgbClr val="CD1DC5"/>
                </a:solidFill>
                <a:latin typeface="Preeti" pitchFamily="2" charset="0"/>
              </a:rPr>
              <a:t>';Fu ;</a:t>
            </a:r>
            <a:r>
              <a:rPr lang="en-US" sz="10000" b="1" dirty="0" err="1" smtClean="0">
                <a:solidFill>
                  <a:srgbClr val="CD1DC5"/>
                </a:solidFill>
                <a:latin typeface="Preeti" pitchFamily="2" charset="0"/>
              </a:rPr>
              <a:t>DaGwLt</a:t>
            </a:r>
            <a:r>
              <a:rPr lang="en-US" sz="10000" b="1" dirty="0" smtClean="0">
                <a:solidFill>
                  <a:srgbClr val="CD1DC5"/>
                </a:solidFill>
                <a:latin typeface="Preeti" pitchFamily="2" charset="0"/>
              </a:rPr>
              <a:t> </a:t>
            </a:r>
            <a:r>
              <a:rPr lang="en-US" sz="10000" b="1" dirty="0" err="1" smtClean="0">
                <a:solidFill>
                  <a:srgbClr val="CD1DC5"/>
                </a:solidFill>
                <a:latin typeface="Preeti" pitchFamily="2" charset="0"/>
              </a:rPr>
              <a:t>glthfx</a:t>
            </a:r>
            <a:r>
              <a:rPr lang="en-US" sz="10000" b="1" dirty="0" smtClean="0">
                <a:solidFill>
                  <a:srgbClr val="CD1DC5"/>
                </a:solidFill>
                <a:latin typeface="Preeti" pitchFamily="2" charset="0"/>
              </a:rPr>
              <a:t>?</a:t>
            </a:r>
            <a:endParaRPr lang="en-US" sz="10000" b="1" dirty="0">
              <a:solidFill>
                <a:srgbClr val="CD1DC5"/>
              </a:solidFill>
              <a:latin typeface="Preeti" pitchFamily="2" charset="0"/>
            </a:endParaRPr>
          </a:p>
        </p:txBody>
      </p:sp>
      <p:pic>
        <p:nvPicPr>
          <p:cNvPr id="2050" name="Picture 2" descr="International Business Database And Online Marketing - Findings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879" y="3945531"/>
            <a:ext cx="3044935" cy="2600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848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2456</TotalTime>
  <Words>2057</Words>
  <Application>Microsoft Office PowerPoint</Application>
  <PresentationFormat>Widescreen</PresentationFormat>
  <Paragraphs>238</Paragraphs>
  <Slides>26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Calibri Light</vt:lpstr>
      <vt:lpstr>Fontasy Himali</vt:lpstr>
      <vt:lpstr>Preeti</vt:lpstr>
      <vt:lpstr>Times New Roman</vt:lpstr>
      <vt:lpstr>Wingdings</vt:lpstr>
      <vt:lpstr>Office Theme</vt:lpstr>
      <vt:lpstr>sf]le8 !( dxfdf/Lsf sf/0f ePsf] aGbfaGbLsf] ;dodf n}lu+s lje]bdf cfwfl/t lx+;fsf] hf]lvd / /f]syfdsf] cj:yf ;j{]If0f</vt:lpstr>
      <vt:lpstr>PowerPoint Presentation</vt:lpstr>
      <vt:lpstr>;j{]If0fsf] p2]Zox? M</vt:lpstr>
      <vt:lpstr>l;ldttf </vt:lpstr>
      <vt:lpstr>PowerPoint Presentation</vt:lpstr>
      <vt:lpstr>pQ/bftfx?sf] ;fdflhs hg;f+lVosLo hfgsf/L  (;+Vof M ##$)</vt:lpstr>
      <vt:lpstr>PowerPoint Presentation</vt:lpstr>
      <vt:lpstr>PowerPoint Presentation</vt:lpstr>
      <vt:lpstr>PowerPoint Presentation</vt:lpstr>
      <vt:lpstr>!= aGbfaGbLsf] ;dodf n}lu+s lje]bdf cfwfl/t lx+;f x'g ;Sg] ;Defjgf (;+Vof M ##$) </vt:lpstr>
      <vt:lpstr>@= aGbfaGbLsf] ;dodf x'g ;Sg] lx+;fsf k|sf/x? (;+Vof M ##$) </vt:lpstr>
      <vt:lpstr>lg/Gt/</vt:lpstr>
      <vt:lpstr> </vt:lpstr>
      <vt:lpstr>#= k|efljtn] lx+;fsf] af/]df klxnf s;nfO{ atfpg] ub{5g\ &lt; -ax'pQ/_ </vt:lpstr>
      <vt:lpstr>$= lx+;f k|efljtnfO{ lx+;f lj?4 ph'/L ug{sf nflu slQsf] ;xh cj:yf 5 &lt; (;+Vof M ##$)  </vt:lpstr>
      <vt:lpstr>%= ph'/L ug{sf nflu r'gf}tLx? (;+Vof M ##$) </vt:lpstr>
      <vt:lpstr> ^= s] eof] eg] k|efljtnfO{ ph'/L ug{ ;xh x'G5 &lt; (;+Vof M ##$)  </vt:lpstr>
      <vt:lpstr>  &amp;= n}lu+s lje]bdf cfwfl/t lx+;f /f]syfdsf nflu ;/sf/n] u/]sf] k|of;x?k|ltsf]] ;Gt'li6sf] :t/ (;+Vof M ##$)  </vt:lpstr>
      <vt:lpstr>km/s ;/f]sf/jfnfx?sf] ;Gt'li6sf] :t/ </vt:lpstr>
      <vt:lpstr>*= c;Gt'li6sf sf/0fx? -;+Vof M #)%, ax'pQ/_ </vt:lpstr>
      <vt:lpstr>(= n}lu+s lje]bdf cfwfl/t lx+;f;DaGwL ;]jfx?sf]pknAwtf (;+Vof M ##$) </vt:lpstr>
      <vt:lpstr>!)= lgoldt ;]jfx? k|bfg ug{ g;Sg'sf] d'Vo cj/f]wx? (;+Vof M ##$, ax'pQ/) </vt:lpstr>
      <vt:lpstr>lgisif{ </vt:lpstr>
      <vt:lpstr>;'emfjx? </vt:lpstr>
      <vt:lpstr>;'emfjx?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Sanjita Timsina</dc:title>
  <dc:creator>Sanjita Timsina</dc:creator>
  <cp:lastModifiedBy>Elawati KC</cp:lastModifiedBy>
  <cp:revision>362</cp:revision>
  <dcterms:created xsi:type="dcterms:W3CDTF">2020-05-23T09:28:04Z</dcterms:created>
  <dcterms:modified xsi:type="dcterms:W3CDTF">2020-06-12T06:13:09Z</dcterms:modified>
</cp:coreProperties>
</file>